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1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04" r:id="rId12"/>
  </p:sldIdLst>
  <p:sldSz cx="9144000" cy="6858000" type="screen4x3"/>
  <p:notesSz cx="6797675" cy="9926638"/>
  <p:custDataLst>
    <p:tags r:id="rId15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2C4A746-1FC1-482D-8181-39FEF2C4A909}">
          <p14:sldIdLst>
            <p14:sldId id="311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</p14:sldIdLst>
        </p14:section>
        <p14:section name="Content Slides" id="{87938154-2A90-4851-B867-8B27CC9FE3B0}">
          <p14:sldIdLst>
            <p14:sldId id="404"/>
          </p14:sldIdLst>
        </p14:section>
        <p14:section name="Example Slides" id="{27FB5AE8-D492-47B3-A3DB-4EA89BEDE3C0}">
          <p14:sldIdLst/>
        </p14:section>
        <p14:section name="Final Slides" id="{B8425838-4BEB-40DD-B72A-BF45ED5EE14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218">
          <p15:clr>
            <a:srgbClr val="A4A3A4"/>
          </p15:clr>
        </p15:guide>
        <p15:guide id="2" orient="horz" pos="857">
          <p15:clr>
            <a:srgbClr val="A4A3A4"/>
          </p15:clr>
        </p15:guide>
        <p15:guide id="3" orient="horz" pos="3940">
          <p15:clr>
            <a:srgbClr val="A4A3A4"/>
          </p15:clr>
        </p15:guide>
        <p15:guide id="4" orient="horz">
          <p15:clr>
            <a:srgbClr val="A4A3A4"/>
          </p15:clr>
        </p15:guide>
        <p15:guide id="5" pos="2883">
          <p15:clr>
            <a:srgbClr val="A4A3A4"/>
          </p15:clr>
        </p15:guide>
        <p15:guide id="6" pos="230">
          <p15:clr>
            <a:srgbClr val="A4A3A4"/>
          </p15:clr>
        </p15:guide>
        <p15:guide id="7" pos="55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BCB54"/>
    <a:srgbClr val="58585A"/>
    <a:srgbClr val="8FB91C"/>
    <a:srgbClr val="C1D8C2"/>
    <a:srgbClr val="FFFFFF"/>
    <a:srgbClr val="F2F0E7"/>
    <a:srgbClr val="EFF3CF"/>
    <a:srgbClr val="E5E0D0"/>
    <a:srgbClr val="BBD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87840" autoAdjust="0"/>
  </p:normalViewPr>
  <p:slideViewPr>
    <p:cSldViewPr snapToGrid="0">
      <p:cViewPr>
        <p:scale>
          <a:sx n="82" d="100"/>
          <a:sy n="82" d="100"/>
        </p:scale>
        <p:origin x="-2454" y="-846"/>
      </p:cViewPr>
      <p:guideLst>
        <p:guide orient="horz" pos="4218"/>
        <p:guide orient="horz" pos="857"/>
        <p:guide orient="horz" pos="3940"/>
        <p:guide orient="horz"/>
        <p:guide orient="horz" pos="3725"/>
        <p:guide pos="2883"/>
        <p:guide pos="230"/>
        <p:guide pos="5529"/>
      </p:guideLst>
    </p:cSldViewPr>
  </p:slideViewPr>
  <p:outlineViewPr>
    <p:cViewPr>
      <p:scale>
        <a:sx n="33" d="100"/>
        <a:sy n="33" d="100"/>
      </p:scale>
      <p:origin x="0" y="5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952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475FFF9-468F-4A44-94C4-007707C280D2}" type="datetimeFigureOut">
              <a:rPr lang="de-DE" smtClean="0"/>
              <a:t>13.10.2016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05401F5-088A-7444-B95A-A5771689DC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341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EF4BE10-A985-CB4A-ADE5-E67BDA02AB25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5A451B0-B4A3-6244-BD97-12275BA1DB8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06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lienbildplatzhalter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Notizenplatzhalt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42256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 lvl="0" eaLnBrk="1">
              <a:spcBef>
                <a:spcPts val="300"/>
              </a:spcBef>
            </a:pPr>
            <a:endParaRPr lang="en-US" sz="1050" noProof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96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500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9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09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77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2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241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1449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7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9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335879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2" r:id="rId2"/>
    <p:sldLayoutId id="2147483694" r:id="rId3"/>
    <p:sldLayoutId id="2147483722" r:id="rId4"/>
    <p:sldLayoutId id="2147483728" r:id="rId5"/>
    <p:sldLayoutId id="2147483753" r:id="rId6"/>
    <p:sldLayoutId id="2147483726" r:id="rId7"/>
    <p:sldLayoutId id="2147483729" r:id="rId8"/>
    <p:sldLayoutId id="2147483721" r:id="rId9"/>
    <p:sldLayoutId id="2147483720" r:id="rId10"/>
    <p:sldLayoutId id="214748375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 </a:t>
            </a:r>
            <a:r>
              <a:rPr lang="en-US" dirty="0" err="1" smtClean="0"/>
              <a:t>Stunden</a:t>
            </a:r>
            <a:r>
              <a:rPr lang="en-US" dirty="0" smtClean="0"/>
              <a:t> Instrument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 by Step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3"/>
          <a:stretch/>
        </p:blipFill>
        <p:spPr>
          <a:xfrm>
            <a:off x="6767090" y="1694780"/>
            <a:ext cx="1514475" cy="3848770"/>
          </a:xfrm>
          <a:prstGeom prst="rect">
            <a:avLst/>
          </a:prstGeom>
        </p:spPr>
      </p:pic>
      <p:sp>
        <p:nvSpPr>
          <p:cNvPr id="6" name="Line 38"/>
          <p:cNvSpPr>
            <a:spLocks noChangeShapeType="1"/>
          </p:cNvSpPr>
          <p:nvPr/>
        </p:nvSpPr>
        <p:spPr bwMode="auto">
          <a:xfrm flipH="1">
            <a:off x="8056091" y="4422142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8056091" y="4094342"/>
            <a:ext cx="966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H="1">
            <a:off x="8006878" y="3766542"/>
            <a:ext cx="955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flipH="1" flipV="1">
            <a:off x="8962553" y="3814093"/>
            <a:ext cx="31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 flipH="1" flipV="1">
            <a:off x="8967316" y="4133180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 rot="-5400000">
            <a:off x="8575203" y="3841080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/>
              <a:t>1.0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 rot="-5400000">
            <a:off x="8575203" y="4162813"/>
            <a:ext cx="35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/>
              <a:t>1.0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 rot="-5400000">
            <a:off x="8574409" y="4485340"/>
            <a:ext cx="3619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/>
              <a:t>1.0</a:t>
            </a: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 flipV="1">
            <a:off x="8962553" y="4414168"/>
            <a:ext cx="11113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 flipH="1">
            <a:off x="8068790" y="474994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 rot="-5400000">
            <a:off x="8575203" y="4809455"/>
            <a:ext cx="3603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/>
              <a:t>1.0</a:t>
            </a:r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flipV="1">
            <a:off x="8967316" y="4749130"/>
            <a:ext cx="11112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8081491" y="5077743"/>
            <a:ext cx="941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2" y="1643061"/>
            <a:ext cx="1762485" cy="4478892"/>
          </a:xfrm>
          <a:prstGeom prst="rect">
            <a:avLst/>
          </a:prstGeom>
        </p:spPr>
      </p:pic>
      <p:sp>
        <p:nvSpPr>
          <p:cNvPr id="20" name="Line 38"/>
          <p:cNvSpPr>
            <a:spLocks noChangeShapeType="1"/>
          </p:cNvSpPr>
          <p:nvPr/>
        </p:nvSpPr>
        <p:spPr bwMode="auto">
          <a:xfrm flipH="1">
            <a:off x="1319333" y="4886025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flipH="1">
            <a:off x="1301929" y="4280289"/>
            <a:ext cx="966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 flipH="1">
            <a:off x="1270119" y="3659285"/>
            <a:ext cx="955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 flipH="1" flipV="1">
            <a:off x="1271704" y="3659285"/>
            <a:ext cx="0" cy="573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 flipH="1" flipV="1">
            <a:off x="1270119" y="4280289"/>
            <a:ext cx="0" cy="549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 rot="-5400000">
            <a:off x="1284741" y="3787724"/>
            <a:ext cx="360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dirty="0"/>
              <a:t>2</a:t>
            </a:r>
            <a:r>
              <a:rPr lang="en-US" sz="1000" dirty="0" smtClean="0"/>
              <a:t>.0</a:t>
            </a:r>
            <a:endParaRPr lang="en-US" sz="1000" dirty="0"/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 rot="-5400000">
            <a:off x="1328601" y="4481177"/>
            <a:ext cx="360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dirty="0" smtClean="0"/>
              <a:t>2.0</a:t>
            </a:r>
            <a:endParaRPr lang="en-US" sz="1000" dirty="0"/>
          </a:p>
        </p:txBody>
      </p:sp>
      <p:sp>
        <p:nvSpPr>
          <p:cNvPr id="27" name="Titel 5"/>
          <p:cNvSpPr>
            <a:spLocks noGrp="1"/>
          </p:cNvSpPr>
          <p:nvPr>
            <p:ph type="title"/>
          </p:nvPr>
        </p:nvSpPr>
        <p:spPr>
          <a:xfrm>
            <a:off x="351109" y="779061"/>
            <a:ext cx="8403481" cy="864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Loxim</a:t>
            </a:r>
            <a:r>
              <a:rPr lang="en-US" dirty="0"/>
              <a:t>™ </a:t>
            </a:r>
            <a:r>
              <a:rPr lang="en-US" dirty="0" err="1" smtClean="0"/>
              <a:t>Transferteil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84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err="1"/>
              <a:t>S</a:t>
            </a:r>
            <a:r>
              <a:rPr lang="en-US" dirty="0" err="1" smtClean="0"/>
              <a:t>traumann</a:t>
            </a:r>
            <a:r>
              <a:rPr lang="en-US" dirty="0" smtClean="0"/>
              <a:t> GmbH</a:t>
            </a:r>
          </a:p>
          <a:p>
            <a:pPr lvl="0"/>
            <a:r>
              <a:rPr lang="en-US" dirty="0" smtClean="0"/>
              <a:t>Heinrich-von-Stephan-Str</a:t>
            </a:r>
            <a:r>
              <a:rPr lang="en-US" dirty="0" smtClean="0"/>
              <a:t>. 21</a:t>
            </a:r>
            <a:endParaRPr lang="en-US" dirty="0" smtClean="0"/>
          </a:p>
          <a:p>
            <a:pPr lvl="0"/>
            <a:r>
              <a:rPr lang="en-US" dirty="0" smtClean="0"/>
              <a:t>DE-  </a:t>
            </a:r>
            <a:r>
              <a:rPr lang="en-US" dirty="0" smtClean="0"/>
              <a:t>79 100  </a:t>
            </a:r>
            <a:r>
              <a:rPr lang="en-US" dirty="0" smtClean="0"/>
              <a:t>Freiburg</a:t>
            </a:r>
            <a:br>
              <a:rPr lang="en-US" dirty="0" smtClean="0"/>
            </a:br>
            <a:r>
              <a:rPr lang="en-US" dirty="0" smtClean="0"/>
              <a:t>Phone +</a:t>
            </a:r>
            <a:r>
              <a:rPr lang="en-US" dirty="0" smtClean="0"/>
              <a:t>49 761 45010</a:t>
            </a:r>
            <a:endParaRPr lang="en-US" dirty="0" smtClean="0"/>
          </a:p>
          <a:p>
            <a:pPr lvl="0"/>
            <a:r>
              <a:rPr lang="en-US" dirty="0" smtClean="0"/>
              <a:t>Fax     </a:t>
            </a:r>
            <a:r>
              <a:rPr lang="en-US" dirty="0" smtClean="0"/>
              <a:t> +49 761 4501 149</a:t>
            </a:r>
          </a:p>
          <a:p>
            <a:pPr lvl="0"/>
            <a:r>
              <a:rPr lang="en-US" dirty="0" smtClean="0"/>
              <a:t>www.straumann.com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341888"/>
            <a:ext cx="8763000" cy="5040312"/>
          </a:xfrm>
          <a:prstGeom prst="rect">
            <a:avLst/>
          </a:prstGeom>
        </p:spPr>
        <p:txBody>
          <a:bodyPr/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0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Einsatzbereich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innerhalb</a:t>
            </a:r>
            <a:r>
              <a:rPr lang="en-US" sz="1600" dirty="0" smtClean="0"/>
              <a:t> 48 </a:t>
            </a:r>
            <a:r>
              <a:rPr lang="en-US" sz="1600" dirty="0" err="1" smtClean="0"/>
              <a:t>Stunden</a:t>
            </a:r>
            <a:r>
              <a:rPr lang="en-US" sz="1600" dirty="0" smtClean="0"/>
              <a:t> </a:t>
            </a:r>
            <a:r>
              <a:rPr lang="en-US" sz="1600" dirty="0" err="1" smtClean="0"/>
              <a:t>kann</a:t>
            </a:r>
            <a:r>
              <a:rPr lang="en-US" sz="1600" dirty="0" smtClean="0"/>
              <a:t> das Instrument </a:t>
            </a:r>
            <a:r>
              <a:rPr lang="en-US" sz="1600" dirty="0" err="1" smtClean="0"/>
              <a:t>verwendet</a:t>
            </a:r>
            <a:r>
              <a:rPr lang="en-US" sz="1600" dirty="0" smtClean="0"/>
              <a:t> </a:t>
            </a:r>
            <a:r>
              <a:rPr lang="en-US" sz="1600" dirty="0" err="1" smtClean="0"/>
              <a:t>werden</a:t>
            </a:r>
            <a:r>
              <a:rPr lang="en-US" sz="1600" dirty="0" smtClean="0"/>
              <a:t>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1600" dirty="0" smtClean="0"/>
              <a:t>   </a:t>
            </a:r>
            <a:r>
              <a:rPr lang="en-US" sz="1600" dirty="0" err="1" smtClean="0"/>
              <a:t>danach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die </a:t>
            </a:r>
            <a:r>
              <a:rPr lang="en-US" sz="1600" dirty="0" err="1" smtClean="0"/>
              <a:t>Osseointegration</a:t>
            </a:r>
            <a:r>
              <a:rPr lang="en-US" sz="1600" dirty="0" smtClean="0"/>
              <a:t> </a:t>
            </a:r>
            <a:r>
              <a:rPr lang="en-US" sz="1600" dirty="0" err="1" smtClean="0"/>
              <a:t>zu</a:t>
            </a:r>
            <a:r>
              <a:rPr lang="en-US" sz="1600" dirty="0" smtClean="0"/>
              <a:t> </a:t>
            </a:r>
            <a:r>
              <a:rPr lang="en-US" sz="1600" dirty="0" err="1" smtClean="0"/>
              <a:t>weit</a:t>
            </a:r>
            <a:r>
              <a:rPr lang="en-US" sz="1600" dirty="0" smtClean="0"/>
              <a:t> </a:t>
            </a:r>
            <a:r>
              <a:rPr lang="en-US" sz="1600" dirty="0" err="1" smtClean="0"/>
              <a:t>forgeschritten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Hilfe</a:t>
            </a:r>
            <a:r>
              <a:rPr lang="en-US" sz="1600" dirty="0" smtClean="0"/>
              <a:t> des 48h tools </a:t>
            </a:r>
            <a:r>
              <a:rPr lang="en-US" sz="1600" dirty="0" err="1" smtClean="0"/>
              <a:t>kann</a:t>
            </a:r>
            <a:r>
              <a:rPr lang="en-US" sz="1600" dirty="0" smtClean="0"/>
              <a:t> das </a:t>
            </a:r>
            <a:r>
              <a:rPr lang="en-US" sz="1600" dirty="0" err="1" smtClean="0"/>
              <a:t>Implantat</a:t>
            </a:r>
            <a:r>
              <a:rPr lang="en-US" sz="1600" dirty="0" smtClean="0"/>
              <a:t> </a:t>
            </a:r>
            <a:r>
              <a:rPr lang="en-US" sz="1600" dirty="0" err="1" smtClean="0"/>
              <a:t>entfernt</a:t>
            </a:r>
            <a:r>
              <a:rPr lang="en-US" sz="1600" dirty="0" smtClean="0"/>
              <a:t> </a:t>
            </a:r>
            <a:r>
              <a:rPr lang="en-US" sz="1600" dirty="0" err="1" smtClean="0"/>
              <a:t>werden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nachdem</a:t>
            </a:r>
            <a:r>
              <a:rPr lang="en-US" sz="1600" dirty="0" smtClean="0">
                <a:sym typeface="Wingdings" pitchFamily="2" charset="2"/>
              </a:rPr>
              <a:t> die </a:t>
            </a:r>
            <a:r>
              <a:rPr lang="en-US" sz="1600" dirty="0" err="1" smtClean="0">
                <a:sym typeface="Wingdings" pitchFamily="2" charset="2"/>
              </a:rPr>
              <a:t>Transferhilfe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beschädigt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wurde</a:t>
            </a:r>
            <a:endParaRPr lang="en-US" sz="16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Das </a:t>
            </a:r>
            <a:r>
              <a:rPr lang="en-US" sz="1600" dirty="0" err="1" smtClean="0"/>
              <a:t>Implantat</a:t>
            </a:r>
            <a:r>
              <a:rPr lang="en-US" sz="1600" dirty="0" smtClean="0"/>
              <a:t> </a:t>
            </a:r>
            <a:r>
              <a:rPr lang="en-US" sz="1600" dirty="0" err="1" smtClean="0"/>
              <a:t>darf</a:t>
            </a:r>
            <a:r>
              <a:rPr lang="en-US" sz="1600" dirty="0" smtClean="0"/>
              <a:t> </a:t>
            </a:r>
            <a:r>
              <a:rPr lang="en-US" sz="1600" dirty="0" err="1" smtClean="0"/>
              <a:t>nicht</a:t>
            </a:r>
            <a:r>
              <a:rPr lang="en-US" sz="1600" dirty="0" smtClean="0"/>
              <a:t> </a:t>
            </a:r>
            <a:r>
              <a:rPr lang="en-US" sz="1600" dirty="0" err="1" smtClean="0"/>
              <a:t>wiederverwendet</a:t>
            </a:r>
            <a:r>
              <a:rPr lang="en-US" sz="1600" dirty="0" smtClean="0"/>
              <a:t> </a:t>
            </a:r>
            <a:r>
              <a:rPr lang="en-US" sz="1600" dirty="0" err="1" smtClean="0"/>
              <a:t>werden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Verfügbare</a:t>
            </a:r>
            <a:r>
              <a:rPr lang="en-US" sz="1600" dirty="0" smtClean="0"/>
              <a:t> </a:t>
            </a:r>
            <a:r>
              <a:rPr lang="en-US" sz="1600" dirty="0" err="1" smtClean="0"/>
              <a:t>Artikel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BL 48h tool, </a:t>
            </a:r>
            <a:r>
              <a:rPr lang="en-US" sz="1600" b="1" dirty="0" smtClean="0"/>
              <a:t>RC </a:t>
            </a:r>
            <a:r>
              <a:rPr lang="en-US" sz="1600" dirty="0" smtClean="0"/>
              <a:t>(Art. Nr. 80559)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Bemerkung</a:t>
            </a:r>
            <a:endParaRPr lang="en-US" sz="1600" dirty="0" smtClean="0"/>
          </a:p>
          <a:p>
            <a:pPr lvl="1"/>
            <a:r>
              <a:rPr lang="en-US" sz="1600" dirty="0" smtClean="0"/>
              <a:t>Analog der </a:t>
            </a:r>
            <a:r>
              <a:rPr lang="en-US" sz="1600" dirty="0" err="1" smtClean="0"/>
              <a:t>Anleitung</a:t>
            </a:r>
            <a:r>
              <a:rPr lang="en-US" sz="1600" dirty="0" smtClean="0"/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 </a:t>
            </a:r>
            <a:r>
              <a:rPr lang="en-US" sz="1600" dirty="0" err="1" smtClean="0"/>
              <a:t>Explantationsinstrument</a:t>
            </a:r>
            <a:r>
              <a:rPr lang="en-US" sz="1600" dirty="0" smtClean="0"/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 </a:t>
            </a:r>
            <a:r>
              <a:rPr lang="en-US" sz="1600" dirty="0" err="1" smtClean="0"/>
              <a:t>Implantate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synOcta</a:t>
            </a:r>
            <a:r>
              <a:rPr lang="en-US" sz="1600" baseline="30000" dirty="0" smtClean="0"/>
              <a:t>®</a:t>
            </a:r>
            <a:endParaRPr lang="en-US" sz="1600" baseline="30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Zweck</a:t>
            </a:r>
            <a:r>
              <a:rPr lang="en-US" dirty="0" smtClean="0"/>
              <a:t> des 48 </a:t>
            </a:r>
            <a:r>
              <a:rPr lang="en-US" dirty="0" err="1" smtClean="0"/>
              <a:t>Stunden</a:t>
            </a:r>
            <a:r>
              <a:rPr lang="en-US" dirty="0" smtClean="0"/>
              <a:t> </a:t>
            </a:r>
            <a:r>
              <a:rPr lang="en-US" dirty="0" err="1" smtClean="0"/>
              <a:t>Instrumentes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502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Situation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33377" y="1967696"/>
            <a:ext cx="420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000" dirty="0" smtClean="0"/>
              <a:t>Implantat verhakt bzw. verkantet</a:t>
            </a:r>
            <a:endParaRPr lang="de-DE" sz="2000" dirty="0" smtClean="0"/>
          </a:p>
        </p:txBody>
      </p:sp>
      <p:pic>
        <p:nvPicPr>
          <p:cNvPr id="8" name="Picture 3" descr="Service_Step1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r="5768"/>
          <a:stretch>
            <a:fillRect/>
          </a:stretch>
        </p:blipFill>
        <p:spPr bwMode="auto">
          <a:xfrm>
            <a:off x="1155560" y="2753408"/>
            <a:ext cx="40798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32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Situation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51412" y="1875098"/>
            <a:ext cx="7578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000" dirty="0" smtClean="0"/>
              <a:t>Implantat verhakt bzw. verkantet und die </a:t>
            </a:r>
            <a:r>
              <a:rPr lang="de-DE" sz="2000" dirty="0" err="1" smtClean="0"/>
              <a:t>Tranverhilfe</a:t>
            </a:r>
            <a:r>
              <a:rPr lang="de-DE" sz="2000" dirty="0" smtClean="0"/>
              <a:t> bricht ab</a:t>
            </a:r>
            <a:endParaRPr lang="de-DE" sz="2000" dirty="0" smtClean="0"/>
          </a:p>
        </p:txBody>
      </p:sp>
      <p:pic>
        <p:nvPicPr>
          <p:cNvPr id="7" name="Picture 3" descr="Service_Step2_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6" y="2923363"/>
            <a:ext cx="2809799" cy="30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797213" y="4231230"/>
            <a:ext cx="1116289" cy="439421"/>
          </a:xfrm>
          <a:prstGeom prst="leftArrow">
            <a:avLst>
              <a:gd name="adj1" fmla="val 50000"/>
              <a:gd name="adj2" fmla="val 644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184290" y="2923363"/>
            <a:ext cx="5663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1400" dirty="0" smtClean="0"/>
              <a:t>Die </a:t>
            </a:r>
            <a:r>
              <a:rPr lang="de-DE" sz="1400" dirty="0" err="1"/>
              <a:t>T</a:t>
            </a:r>
            <a:r>
              <a:rPr lang="de-DE" sz="1400" dirty="0" err="1" smtClean="0"/>
              <a:t>ransverhilfe</a:t>
            </a:r>
            <a:r>
              <a:rPr lang="de-DE" sz="1400" dirty="0" smtClean="0"/>
              <a:t> hat eine festgelegte Sollbruchstelle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400" dirty="0" smtClean="0"/>
              <a:t>RC: 100 </a:t>
            </a:r>
            <a:r>
              <a:rPr lang="de-DE" sz="1400" dirty="0" err="1" smtClean="0"/>
              <a:t>Ncm</a:t>
            </a:r>
            <a:r>
              <a:rPr lang="de-DE" sz="1400" dirty="0" smtClean="0"/>
              <a:t> </a:t>
            </a:r>
            <a:r>
              <a:rPr lang="de-DE" sz="1400" dirty="0" err="1" smtClean="0"/>
              <a:t>bzw</a:t>
            </a:r>
            <a:r>
              <a:rPr lang="de-DE" sz="1400" dirty="0" smtClean="0"/>
              <a:t> 80 </a:t>
            </a:r>
            <a:r>
              <a:rPr lang="de-DE" sz="1400" dirty="0" err="1" smtClean="0"/>
              <a:t>Ncm</a:t>
            </a:r>
            <a:endParaRPr lang="de-DE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1400" dirty="0" smtClean="0"/>
              <a:t>Unterhalb dieser Kraft wird die Innenverbindung nicht beschädigt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400" dirty="0" smtClean="0"/>
              <a:t>Die Sollbruchstelle sitzt am Übergang zur Übertragungsschraube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56200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Entfernen des Implantates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385675" y="2653798"/>
            <a:ext cx="6758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1600" dirty="0" smtClean="0"/>
              <a:t>Der </a:t>
            </a:r>
            <a:r>
              <a:rPr lang="de-DE" sz="1600" dirty="0"/>
              <a:t>A</a:t>
            </a:r>
            <a:r>
              <a:rPr lang="de-DE" sz="1600" dirty="0" smtClean="0"/>
              <a:t>dapterkopf kann einfach entfernt werden, keine Verschraubung</a:t>
            </a:r>
            <a:endParaRPr lang="de-DE" sz="1600" dirty="0" smtClean="0"/>
          </a:p>
        </p:txBody>
      </p:sp>
      <p:pic>
        <p:nvPicPr>
          <p:cNvPr id="6" name="Picture 3" descr="Service_Step2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027363"/>
            <a:ext cx="160496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519238" y="2492375"/>
            <a:ext cx="0" cy="431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15463" y="1412111"/>
            <a:ext cx="3886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Step</a:t>
            </a:r>
            <a:r>
              <a:rPr lang="de-DE" sz="2000" dirty="0" smtClean="0"/>
              <a:t> 1 – Entfernen des Adapters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42217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Entfernen des Implantates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5463" y="1412111"/>
            <a:ext cx="508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Step</a:t>
            </a:r>
            <a:r>
              <a:rPr lang="de-DE" sz="2000" dirty="0" smtClean="0"/>
              <a:t> 2 – Entfernen der blauen Transferhilfe</a:t>
            </a:r>
            <a:endParaRPr lang="de-DE" sz="2000" dirty="0" smtClean="0"/>
          </a:p>
        </p:txBody>
      </p:sp>
      <p:pic>
        <p:nvPicPr>
          <p:cNvPr id="7" name="Picture 4" descr="Service_Step3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55925"/>
            <a:ext cx="16049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519238" y="2276475"/>
            <a:ext cx="0" cy="431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68008" y="2276475"/>
            <a:ext cx="426243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/>
              <a:t>Die </a:t>
            </a:r>
            <a:r>
              <a:rPr lang="en-US" sz="1600" dirty="0" err="1"/>
              <a:t>blaue</a:t>
            </a:r>
            <a:r>
              <a:rPr lang="en-US" sz="1600" dirty="0"/>
              <a:t> </a:t>
            </a:r>
            <a:r>
              <a:rPr lang="en-US" sz="1600" dirty="0" err="1"/>
              <a:t>Transferhilfe</a:t>
            </a:r>
            <a:r>
              <a:rPr lang="en-US" sz="1600" dirty="0"/>
              <a:t> </a:t>
            </a:r>
            <a:r>
              <a:rPr lang="en-US" sz="1600" dirty="0" err="1"/>
              <a:t>kann</a:t>
            </a:r>
            <a:r>
              <a:rPr lang="en-US" sz="1600" dirty="0"/>
              <a:t> nun </a:t>
            </a:r>
            <a:r>
              <a:rPr lang="en-US" sz="1600" dirty="0" err="1"/>
              <a:t>vom</a:t>
            </a:r>
            <a:r>
              <a:rPr lang="en-US" sz="1600" dirty="0"/>
              <a:t> </a:t>
            </a:r>
            <a:r>
              <a:rPr lang="en-US" sz="1600" dirty="0" err="1"/>
              <a:t>Implantat</a:t>
            </a:r>
            <a:r>
              <a:rPr lang="en-US" sz="1600" dirty="0"/>
              <a:t> </a:t>
            </a:r>
            <a:r>
              <a:rPr lang="en-US" sz="1600" dirty="0" err="1"/>
              <a:t>abgezogen</a:t>
            </a:r>
            <a:r>
              <a:rPr lang="en-US" sz="1600" dirty="0"/>
              <a:t> </a:t>
            </a:r>
            <a:r>
              <a:rPr lang="en-US" sz="1600" dirty="0" err="1"/>
              <a:t>werden</a:t>
            </a:r>
            <a:r>
              <a:rPr lang="en-US" sz="1600" dirty="0"/>
              <a:t>.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/>
              <a:t>Kein</a:t>
            </a:r>
            <a:r>
              <a:rPr lang="en-US" sz="1600" dirty="0"/>
              <a:t> </a:t>
            </a:r>
            <a:r>
              <a:rPr lang="en-US" sz="1600" dirty="0" err="1"/>
              <a:t>Abschrauben</a:t>
            </a:r>
            <a:r>
              <a:rPr lang="en-US" sz="1600" dirty="0"/>
              <a:t> </a:t>
            </a:r>
            <a:r>
              <a:rPr lang="en-US" sz="1600" dirty="0" err="1"/>
              <a:t>notwendig</a:t>
            </a:r>
            <a:r>
              <a:rPr lang="en-US" sz="1600" dirty="0"/>
              <a:t>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/>
              <a:t>Die </a:t>
            </a:r>
            <a:r>
              <a:rPr lang="en-US" sz="1600" dirty="0" err="1"/>
              <a:t>restliche</a:t>
            </a:r>
            <a:r>
              <a:rPr lang="en-US" sz="1600" dirty="0"/>
              <a:t> </a:t>
            </a:r>
            <a:r>
              <a:rPr lang="en-US" sz="1600" dirty="0" err="1"/>
              <a:t>Schraube</a:t>
            </a:r>
            <a:r>
              <a:rPr lang="en-US" sz="1600" dirty="0"/>
              <a:t>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/>
              <a:t>weiterhin</a:t>
            </a:r>
            <a:r>
              <a:rPr lang="en-US" sz="1600" dirty="0"/>
              <a:t> </a:t>
            </a:r>
            <a:r>
              <a:rPr lang="en-US" sz="1600" dirty="0" err="1"/>
              <a:t>sicher</a:t>
            </a:r>
            <a:r>
              <a:rPr lang="en-US" sz="1600" dirty="0"/>
              <a:t>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 err="1"/>
              <a:t>dem</a:t>
            </a:r>
            <a:r>
              <a:rPr lang="en-US" sz="1600" dirty="0"/>
              <a:t> </a:t>
            </a:r>
            <a:r>
              <a:rPr lang="en-US" sz="1600" dirty="0" err="1"/>
              <a:t>Implantat</a:t>
            </a:r>
            <a:r>
              <a:rPr lang="en-US" sz="1600" dirty="0"/>
              <a:t> </a:t>
            </a:r>
            <a:r>
              <a:rPr lang="en-US" sz="1600" dirty="0" err="1"/>
              <a:t>verbunden</a:t>
            </a:r>
            <a:endParaRPr lang="en-US" sz="1600" dirty="0"/>
          </a:p>
          <a:p>
            <a:pPr marL="193675" indent="-193675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193675" indent="-193675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1600" dirty="0"/>
          </a:p>
          <a:p>
            <a:pPr marL="193675" indent="-193675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 err="1"/>
              <a:t>Achtung</a:t>
            </a:r>
            <a:endParaRPr lang="en-US" sz="1600" dirty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/>
              <a:t>Stellen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</a:t>
            </a:r>
            <a:r>
              <a:rPr lang="en-US" sz="1600" dirty="0" err="1" smtClean="0"/>
              <a:t>sicher,dass</a:t>
            </a:r>
            <a:r>
              <a:rPr lang="en-US" sz="1600" dirty="0" smtClean="0"/>
              <a:t> </a:t>
            </a:r>
            <a:r>
              <a:rPr lang="en-US" sz="1600" dirty="0"/>
              <a:t>die </a:t>
            </a:r>
            <a:r>
              <a:rPr lang="en-US" sz="1600" dirty="0" err="1"/>
              <a:t>Einzelteile</a:t>
            </a:r>
            <a:r>
              <a:rPr lang="en-US" sz="1600" dirty="0"/>
              <a:t> </a:t>
            </a:r>
            <a:r>
              <a:rPr lang="en-US" sz="1600" dirty="0" err="1"/>
              <a:t>nicht</a:t>
            </a:r>
            <a:r>
              <a:rPr lang="en-US" sz="1600" dirty="0"/>
              <a:t> </a:t>
            </a:r>
            <a:r>
              <a:rPr lang="en-US" sz="1600" dirty="0" err="1"/>
              <a:t>aspiriert</a:t>
            </a:r>
            <a:r>
              <a:rPr lang="en-US" sz="1600" dirty="0"/>
              <a:t> </a:t>
            </a:r>
            <a:r>
              <a:rPr lang="en-US" sz="1600" dirty="0" err="1"/>
              <a:t>werden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81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Entfernen des Implantates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5463" y="1412111"/>
            <a:ext cx="6710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Step</a:t>
            </a:r>
            <a:r>
              <a:rPr lang="de-DE" sz="2000" dirty="0" smtClean="0"/>
              <a:t> 3 – Entfernen des abgebrochenen Schraubenanteils</a:t>
            </a:r>
            <a:endParaRPr lang="de-DE" sz="2000" dirty="0" smtClean="0"/>
          </a:p>
        </p:txBody>
      </p:sp>
      <p:pic>
        <p:nvPicPr>
          <p:cNvPr id="7" name="Picture 4" descr="Service_Step4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160496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504950" y="2420938"/>
            <a:ext cx="0" cy="431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216025" y="2838450"/>
            <a:ext cx="576263" cy="225425"/>
            <a:chOff x="1011" y="1846"/>
            <a:chExt cx="554" cy="138"/>
          </a:xfrm>
        </p:grpSpPr>
        <p:sp>
          <p:nvSpPr>
            <p:cNvPr id="10" name="Arc 7"/>
            <p:cNvSpPr>
              <a:spLocks/>
            </p:cNvSpPr>
            <p:nvPr/>
          </p:nvSpPr>
          <p:spPr bwMode="auto">
            <a:xfrm flipV="1">
              <a:off x="1292" y="1846"/>
              <a:ext cx="273" cy="137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auto">
            <a:xfrm flipH="1" flipV="1">
              <a:off x="1011" y="1847"/>
              <a:ext cx="273" cy="137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68532" y="2838450"/>
            <a:ext cx="4262437" cy="271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/>
              <a:t>Die </a:t>
            </a:r>
            <a:r>
              <a:rPr lang="en-US" sz="1600" dirty="0" err="1"/>
              <a:t>restliche</a:t>
            </a:r>
            <a:r>
              <a:rPr lang="en-US" sz="1600" dirty="0"/>
              <a:t> </a:t>
            </a:r>
            <a:r>
              <a:rPr lang="en-US" sz="1600" dirty="0" err="1"/>
              <a:t>Schraube</a:t>
            </a:r>
            <a:r>
              <a:rPr lang="en-US" sz="1600" dirty="0"/>
              <a:t> </a:t>
            </a:r>
            <a:r>
              <a:rPr lang="en-US" sz="1600" dirty="0" err="1"/>
              <a:t>muß</a:t>
            </a:r>
            <a:r>
              <a:rPr lang="en-US" sz="1600" dirty="0"/>
              <a:t>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 err="1"/>
              <a:t>Pinzette</a:t>
            </a:r>
            <a:r>
              <a:rPr lang="en-US" sz="1600" dirty="0"/>
              <a:t> </a:t>
            </a:r>
            <a:r>
              <a:rPr lang="en-US" sz="1600" dirty="0" err="1"/>
              <a:t>oder</a:t>
            </a:r>
            <a:r>
              <a:rPr lang="en-US" sz="1600" dirty="0"/>
              <a:t> </a:t>
            </a:r>
            <a:r>
              <a:rPr lang="en-US" sz="1600" dirty="0" err="1"/>
              <a:t>Zange</a:t>
            </a:r>
            <a:r>
              <a:rPr lang="en-US" sz="1600" dirty="0"/>
              <a:t> </a:t>
            </a:r>
            <a:r>
              <a:rPr lang="en-US" sz="1600" dirty="0" err="1"/>
              <a:t>entfernt</a:t>
            </a:r>
            <a:r>
              <a:rPr lang="en-US" sz="1600" dirty="0"/>
              <a:t> </a:t>
            </a:r>
            <a:r>
              <a:rPr lang="en-US" sz="1600" dirty="0" err="1"/>
              <a:t>werden</a:t>
            </a:r>
            <a:r>
              <a:rPr lang="en-US" sz="1600" dirty="0"/>
              <a:t> </a:t>
            </a:r>
            <a:r>
              <a:rPr lang="en-US" sz="1600" dirty="0" err="1"/>
              <a:t>indem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</a:t>
            </a:r>
            <a:r>
              <a:rPr lang="en-US" sz="1600" dirty="0" err="1"/>
              <a:t>gegen</a:t>
            </a:r>
            <a:r>
              <a:rPr lang="en-US" sz="1600" dirty="0"/>
              <a:t> den </a:t>
            </a:r>
            <a:r>
              <a:rPr lang="en-US" sz="1600" dirty="0" err="1"/>
              <a:t>Uhrzeigersinn</a:t>
            </a:r>
            <a:r>
              <a:rPr lang="en-US" sz="1600" dirty="0"/>
              <a:t> </a:t>
            </a:r>
            <a:r>
              <a:rPr lang="en-US" sz="1600" dirty="0" err="1"/>
              <a:t>herausgedreht</a:t>
            </a:r>
            <a:r>
              <a:rPr lang="en-US" sz="1600" dirty="0"/>
              <a:t> </a:t>
            </a:r>
            <a:r>
              <a:rPr lang="en-US" sz="1600" dirty="0" err="1"/>
              <a:t>wird</a:t>
            </a:r>
            <a:r>
              <a:rPr lang="en-US" sz="1600" dirty="0"/>
              <a:t>.</a:t>
            </a:r>
            <a:endParaRPr lang="de-CH" sz="1600" dirty="0"/>
          </a:p>
          <a:p>
            <a:pPr marL="193675" indent="-193675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de-CH" sz="1600" dirty="0"/>
              <a:t/>
            </a:r>
            <a:br>
              <a:rPr lang="de-CH" sz="1600" dirty="0"/>
            </a:br>
            <a:endParaRPr lang="de-CH" sz="1600" dirty="0"/>
          </a:p>
          <a:p>
            <a:pPr marL="193675" indent="-193675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 err="1"/>
              <a:t>Achtung</a:t>
            </a:r>
            <a:endParaRPr lang="de-CH" sz="1600" dirty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/>
              <a:t>Stellen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</a:t>
            </a:r>
            <a:r>
              <a:rPr lang="en-US" sz="1600" dirty="0" err="1"/>
              <a:t>sicher,daß</a:t>
            </a:r>
            <a:r>
              <a:rPr lang="en-US" sz="1600" dirty="0"/>
              <a:t> der </a:t>
            </a:r>
            <a:r>
              <a:rPr lang="en-US" sz="1600" dirty="0" err="1"/>
              <a:t>Schraubenrest</a:t>
            </a:r>
            <a:r>
              <a:rPr lang="en-US" sz="1600" dirty="0"/>
              <a:t> </a:t>
            </a:r>
            <a:r>
              <a:rPr lang="en-US" sz="1600" dirty="0" err="1"/>
              <a:t>nicht</a:t>
            </a:r>
            <a:r>
              <a:rPr lang="en-US" sz="1600" dirty="0"/>
              <a:t> </a:t>
            </a:r>
            <a:r>
              <a:rPr lang="en-US" sz="1600" dirty="0" err="1"/>
              <a:t>aspiriert</a:t>
            </a:r>
            <a:r>
              <a:rPr lang="en-US" sz="1600" dirty="0"/>
              <a:t> </a:t>
            </a:r>
            <a:r>
              <a:rPr lang="en-US" sz="1600" dirty="0" err="1"/>
              <a:t>wird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219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Entfernen des Implantates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5463" y="1412111"/>
            <a:ext cx="6308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Step</a:t>
            </a:r>
            <a:r>
              <a:rPr lang="de-DE" sz="2000" dirty="0" smtClean="0"/>
              <a:t> 4 – Montieren des 48h </a:t>
            </a:r>
            <a:r>
              <a:rPr lang="de-DE" sz="2000" dirty="0" err="1" smtClean="0"/>
              <a:t>tool</a:t>
            </a:r>
            <a:r>
              <a:rPr lang="de-DE" sz="2000" dirty="0" smtClean="0"/>
              <a:t> mit Feststellschraube</a:t>
            </a:r>
            <a:endParaRPr lang="de-DE" sz="2000" dirty="0" smtClean="0"/>
          </a:p>
        </p:txBody>
      </p:sp>
      <p:pic>
        <p:nvPicPr>
          <p:cNvPr id="7" name="Picture 6" descr="Service_Step6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1604962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rvice_Step6_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8"/>
          <a:stretch>
            <a:fillRect/>
          </a:stretch>
        </p:blipFill>
        <p:spPr bwMode="auto">
          <a:xfrm>
            <a:off x="2560638" y="2781300"/>
            <a:ext cx="322103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504950" y="2060575"/>
            <a:ext cx="0" cy="431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flipV="1">
            <a:off x="1216025" y="2478088"/>
            <a:ext cx="576263" cy="225425"/>
            <a:chOff x="1011" y="1846"/>
            <a:chExt cx="554" cy="138"/>
          </a:xfrm>
        </p:grpSpPr>
        <p:sp>
          <p:nvSpPr>
            <p:cNvPr id="11" name="Arc 10"/>
            <p:cNvSpPr>
              <a:spLocks/>
            </p:cNvSpPr>
            <p:nvPr/>
          </p:nvSpPr>
          <p:spPr bwMode="auto">
            <a:xfrm flipV="1">
              <a:off x="1292" y="1846"/>
              <a:ext cx="273" cy="137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Arc 11"/>
            <p:cNvSpPr>
              <a:spLocks/>
            </p:cNvSpPr>
            <p:nvPr/>
          </p:nvSpPr>
          <p:spPr bwMode="auto">
            <a:xfrm flipH="1" flipV="1">
              <a:off x="1011" y="1847"/>
              <a:ext cx="273" cy="137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56025" y="4868863"/>
            <a:ext cx="863600" cy="4318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732057" y="2182601"/>
            <a:ext cx="4262437" cy="20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/>
              <a:t>Setzen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das 48h tool  </a:t>
            </a:r>
            <a:r>
              <a:rPr lang="en-US" sz="1600" dirty="0" err="1"/>
              <a:t>wie</a:t>
            </a:r>
            <a:r>
              <a:rPr lang="en-US" sz="1600" dirty="0"/>
              <a:t>  </a:t>
            </a:r>
            <a:r>
              <a:rPr lang="en-US" sz="1600" dirty="0" err="1"/>
              <a:t>ein</a:t>
            </a:r>
            <a:r>
              <a:rPr lang="en-US" sz="1600" dirty="0"/>
              <a:t> Abutment in das </a:t>
            </a:r>
            <a:r>
              <a:rPr lang="en-US" sz="1600" dirty="0" err="1"/>
              <a:t>Implantat</a:t>
            </a:r>
            <a:r>
              <a:rPr lang="en-US" sz="1600" dirty="0"/>
              <a:t>  </a:t>
            </a:r>
            <a:r>
              <a:rPr lang="en-US" sz="1600" dirty="0" err="1"/>
              <a:t>ein</a:t>
            </a:r>
            <a:endParaRPr lang="en-US" sz="1600" dirty="0"/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/>
              <a:t>Ziehen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die </a:t>
            </a:r>
            <a:r>
              <a:rPr lang="en-US" sz="1600" dirty="0" err="1"/>
              <a:t>Feststellschraube</a:t>
            </a:r>
            <a:r>
              <a:rPr lang="en-US" sz="1600" dirty="0"/>
              <a:t> </a:t>
            </a:r>
            <a:r>
              <a:rPr lang="en-US" sz="1600" dirty="0" err="1"/>
              <a:t>handfest</a:t>
            </a:r>
            <a:r>
              <a:rPr lang="en-US" sz="1600" dirty="0"/>
              <a:t> an.</a:t>
            </a:r>
            <a:endParaRPr lang="de-CH" sz="1600" dirty="0"/>
          </a:p>
          <a:p>
            <a:pPr marL="193675" indent="-193675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89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Entfernen des Implantates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5463" y="1412111"/>
            <a:ext cx="7345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Step</a:t>
            </a:r>
            <a:r>
              <a:rPr lang="de-DE" sz="2000" dirty="0" smtClean="0"/>
              <a:t> 5 – Aufsetzen der Ratsche und Entfernen des Implantates</a:t>
            </a:r>
            <a:endParaRPr lang="de-DE" sz="2000" dirty="0" smtClean="0"/>
          </a:p>
        </p:txBody>
      </p:sp>
      <p:pic>
        <p:nvPicPr>
          <p:cNvPr id="7" name="Picture 4" descr="Service_Step7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43788"/>
            <a:ext cx="40195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ervice_Step8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037338"/>
            <a:ext cx="160496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216025" y="2585025"/>
            <a:ext cx="576263" cy="225425"/>
            <a:chOff x="1011" y="1846"/>
            <a:chExt cx="554" cy="138"/>
          </a:xfrm>
        </p:grpSpPr>
        <p:sp>
          <p:nvSpPr>
            <p:cNvPr id="10" name="Arc 7"/>
            <p:cNvSpPr>
              <a:spLocks/>
            </p:cNvSpPr>
            <p:nvPr/>
          </p:nvSpPr>
          <p:spPr bwMode="auto">
            <a:xfrm flipV="1">
              <a:off x="1292" y="1846"/>
              <a:ext cx="273" cy="137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auto">
            <a:xfrm flipH="1" flipV="1">
              <a:off x="1011" y="1847"/>
              <a:ext cx="273" cy="137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881563" y="3137414"/>
            <a:ext cx="4262437" cy="13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/>
              <a:t>Setzen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die </a:t>
            </a:r>
            <a:r>
              <a:rPr lang="en-US" sz="1600" dirty="0" err="1"/>
              <a:t>Ratsche</a:t>
            </a:r>
            <a:r>
              <a:rPr lang="en-US" sz="1600" dirty="0"/>
              <a:t> an und </a:t>
            </a:r>
            <a:r>
              <a:rPr lang="en-US" sz="1600" dirty="0" err="1"/>
              <a:t>drehen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das </a:t>
            </a:r>
            <a:r>
              <a:rPr lang="en-US" sz="1600" dirty="0" err="1"/>
              <a:t>Implantat</a:t>
            </a:r>
            <a:r>
              <a:rPr lang="en-US" sz="1600" dirty="0"/>
              <a:t> </a:t>
            </a:r>
            <a:r>
              <a:rPr lang="en-US" sz="1600" dirty="0" err="1"/>
              <a:t>langsam</a:t>
            </a:r>
            <a:r>
              <a:rPr lang="en-US" sz="1600" dirty="0"/>
              <a:t> </a:t>
            </a:r>
            <a:r>
              <a:rPr lang="en-US" sz="1600" dirty="0" err="1"/>
              <a:t>heraus</a:t>
            </a:r>
            <a:r>
              <a:rPr lang="en-US" sz="1600" dirty="0"/>
              <a:t>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err="1"/>
              <a:t>Entfernen</a:t>
            </a:r>
            <a:r>
              <a:rPr lang="en-US" sz="1600" dirty="0"/>
              <a:t> und </a:t>
            </a:r>
            <a:r>
              <a:rPr lang="en-US" sz="1600" dirty="0" err="1"/>
              <a:t>entsorgen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das </a:t>
            </a:r>
            <a:r>
              <a:rPr lang="en-US" sz="1600" dirty="0" err="1"/>
              <a:t>Implantat</a:t>
            </a:r>
            <a:r>
              <a:rPr lang="en-US" sz="1600" dirty="0"/>
              <a:t>.</a:t>
            </a:r>
            <a:endParaRPr lang="de-CH" sz="1600" dirty="0"/>
          </a:p>
          <a:p>
            <a:pPr marL="193675" indent="-193675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69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/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STRM_PowerPoint_4-3</Template>
  <TotalTime>0</TotalTime>
  <Words>307</Words>
  <Application>Microsoft Office PowerPoint</Application>
  <PresentationFormat>Bildschirmpräsentation (4:3)</PresentationFormat>
  <Paragraphs>80</Paragraphs>
  <Slides>11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STRM_PowerPoint_4-3</vt:lpstr>
      <vt:lpstr>think-cell Folie</vt:lpstr>
      <vt:lpstr>48 Stunden Instrument</vt:lpstr>
      <vt:lpstr>Zweck des 48 Stunden Instrumentes</vt:lpstr>
      <vt:lpstr>Situation</vt:lpstr>
      <vt:lpstr>Situation</vt:lpstr>
      <vt:lpstr>Entfernen des Implantates</vt:lpstr>
      <vt:lpstr>Entfernen des Implantates</vt:lpstr>
      <vt:lpstr>Entfernen des Implantates</vt:lpstr>
      <vt:lpstr>Entfernen des Implantates</vt:lpstr>
      <vt:lpstr>Entfernen des Implantates</vt:lpstr>
      <vt:lpstr> Loxim™ Transferteil </vt:lpstr>
      <vt:lpstr>PowerPoint-Präsentation</vt:lpstr>
    </vt:vector>
  </TitlesOfParts>
  <Company>Institut Straumann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Biomaterials@Straumann</dc:title>
  <dc:creator>Dunja Rudmann</dc:creator>
  <cp:lastModifiedBy>Maurizio Vitomarco</cp:lastModifiedBy>
  <cp:revision>44</cp:revision>
  <cp:lastPrinted>2015-05-21T11:17:03Z</cp:lastPrinted>
  <dcterms:created xsi:type="dcterms:W3CDTF">2016-04-03T15:36:19Z</dcterms:created>
  <dcterms:modified xsi:type="dcterms:W3CDTF">2016-10-13T13:06:47Z</dcterms:modified>
</cp:coreProperties>
</file>