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701" r:id="rId3"/>
  </p:sldMasterIdLst>
  <p:notesMasterIdLst>
    <p:notesMasterId r:id="rId16"/>
  </p:notesMasterIdLst>
  <p:handoutMasterIdLst>
    <p:handoutMasterId r:id="rId17"/>
  </p:handoutMasterIdLst>
  <p:sldIdLst>
    <p:sldId id="311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44" r:id="rId14"/>
    <p:sldId id="310" r:id="rId15"/>
  </p:sldIdLst>
  <p:sldSz cx="9144000" cy="5143500" type="screen16x9"/>
  <p:notesSz cx="6735763" cy="98663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A2C4A746-1FC1-482D-8181-39FEF2C4A909}">
          <p14:sldIdLst>
            <p14:sldId id="311"/>
          </p14:sldIdLst>
        </p14:section>
        <p14:section name="Content Slides" id="{87938154-2A90-4851-B867-8B27CC9FE3B0}">
          <p14:sldIdLst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44"/>
          </p14:sldIdLst>
        </p14:section>
        <p14:section name="Example Slides" id="{27FB5AE8-D492-47B3-A3DB-4EA89BEDE3C0}">
          <p14:sldIdLst/>
        </p14:section>
        <p14:section name="Final Slides" id="{B8425838-4BEB-40DD-B72A-BF45ED5EE149}">
          <p14:sldIdLst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4">
          <p15:clr>
            <a:srgbClr val="A4A3A4"/>
          </p15:clr>
        </p15:guide>
        <p15:guide id="2" orient="horz" pos="769">
          <p15:clr>
            <a:srgbClr val="A4A3A4"/>
          </p15:clr>
        </p15:guide>
        <p15:guide id="3" orient="horz" pos="3070">
          <p15:clr>
            <a:srgbClr val="A4A3A4"/>
          </p15:clr>
        </p15:guide>
        <p15:guide id="4" orient="horz" pos="1592">
          <p15:clr>
            <a:srgbClr val="A4A3A4"/>
          </p15:clr>
        </p15:guide>
        <p15:guide id="5" pos="2892">
          <p15:clr>
            <a:srgbClr val="A4A3A4"/>
          </p15:clr>
        </p15:guide>
        <p15:guide id="6" pos="230">
          <p15:clr>
            <a:srgbClr val="A4A3A4"/>
          </p15:clr>
        </p15:guide>
        <p15:guide id="7" pos="55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8C2"/>
    <a:srgbClr val="FFFFFF"/>
    <a:srgbClr val="F2F0E7"/>
    <a:srgbClr val="EFF3CF"/>
    <a:srgbClr val="E5E0D0"/>
    <a:srgbClr val="BBD14A"/>
    <a:srgbClr val="E0E69A"/>
    <a:srgbClr val="58585A"/>
    <a:srgbClr val="9B9C9D"/>
    <a:srgbClr val="D9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9467" autoAdjust="0"/>
  </p:normalViewPr>
  <p:slideViewPr>
    <p:cSldViewPr snapToGrid="0" snapToObjects="1">
      <p:cViewPr varScale="1">
        <p:scale>
          <a:sx n="104" d="100"/>
          <a:sy n="104" d="100"/>
        </p:scale>
        <p:origin x="114" y="1128"/>
      </p:cViewPr>
      <p:guideLst>
        <p:guide orient="horz" pos="3164"/>
        <p:guide orient="horz" pos="769"/>
        <p:guide orient="horz" pos="3070"/>
        <p:guide orient="horz" pos="1592"/>
        <p:guide pos="2892"/>
        <p:guide pos="230"/>
        <p:guide pos="5563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1" d="100"/>
          <a:sy n="131" d="100"/>
        </p:scale>
        <p:origin x="-4304" y="-10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5FFF9-468F-4A44-94C4-007707C280D2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401F5-088A-7444-B95A-A5771689D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234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BE10-A985-CB4A-ADE5-E67BDA02AB25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51B0-B4A3-6244-BD97-12275BA1DB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010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C9C7AF-AFB6-4AF4-A432-D0B2FF48273E}" type="slidenum">
              <a:rPr lang="en-GB" altLang="de-DE" sz="1200">
                <a:latin typeface="Times" panose="02020603050405020304" pitchFamily="18" charset="0"/>
              </a:rPr>
              <a:pPr/>
              <a:t>10</a:t>
            </a:fld>
            <a:endParaRPr lang="en-GB" altLang="de-DE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9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162A24-E2EA-423F-8783-7A7E5354228B}" type="slidenum">
              <a:rPr lang="en-GB" altLang="de-DE" sz="1200">
                <a:latin typeface="Times" panose="02020603050405020304" pitchFamily="18" charset="0"/>
              </a:rPr>
              <a:pPr/>
              <a:t>11</a:t>
            </a:fld>
            <a:endParaRPr lang="en-GB" altLang="de-DE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03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238870-6DB2-4BA4-9594-AF5CAD5D2691}" type="slidenum">
              <a:rPr lang="en-GB" altLang="de-DE" sz="1200">
                <a:latin typeface="Times" panose="02020603050405020304" pitchFamily="18" charset="0"/>
              </a:rPr>
              <a:pPr/>
              <a:t>2</a:t>
            </a:fld>
            <a:endParaRPr lang="en-GB" altLang="de-DE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1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9D6B83-A5E6-400B-838F-6A95B5753DE6}" type="slidenum">
              <a:rPr lang="en-GB" altLang="de-DE" sz="1200">
                <a:latin typeface="Times" panose="02020603050405020304" pitchFamily="18" charset="0"/>
              </a:rPr>
              <a:pPr/>
              <a:t>3</a:t>
            </a:fld>
            <a:endParaRPr lang="en-GB" altLang="de-DE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7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F4852D-A3AE-4B68-B1B8-8887D60EB799}" type="slidenum">
              <a:rPr lang="en-GB" altLang="de-DE" sz="1200">
                <a:latin typeface="Times" panose="02020603050405020304" pitchFamily="18" charset="0"/>
              </a:rPr>
              <a:pPr/>
              <a:t>4</a:t>
            </a:fld>
            <a:endParaRPr lang="en-GB" altLang="de-DE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A018EB-B131-443A-A509-302EE62D9852}" type="slidenum">
              <a:rPr lang="en-GB" altLang="de-DE" sz="1200">
                <a:latin typeface="Times" panose="02020603050405020304" pitchFamily="18" charset="0"/>
              </a:rPr>
              <a:pPr/>
              <a:t>5</a:t>
            </a:fld>
            <a:endParaRPr lang="en-GB" altLang="de-DE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4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2070E-CABB-462C-BEB0-A56E68215850}" type="slidenum">
              <a:rPr lang="en-GB" altLang="de-DE" sz="1200">
                <a:latin typeface="Times" panose="02020603050405020304" pitchFamily="18" charset="0"/>
              </a:rPr>
              <a:pPr/>
              <a:t>6</a:t>
            </a:fld>
            <a:endParaRPr lang="en-GB" altLang="de-DE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66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6D6769-D06A-4719-B9AE-6FEB27850228}" type="slidenum">
              <a:rPr lang="en-GB" altLang="de-DE" sz="1200">
                <a:latin typeface="Times" panose="02020603050405020304" pitchFamily="18" charset="0"/>
              </a:rPr>
              <a:pPr/>
              <a:t>7</a:t>
            </a:fld>
            <a:endParaRPr lang="en-GB" altLang="de-DE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6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8F12A2-93B8-4047-9C37-02DAFF69B9B1}" type="slidenum">
              <a:rPr lang="en-GB" altLang="de-DE" sz="1200">
                <a:latin typeface="Times" panose="02020603050405020304" pitchFamily="18" charset="0"/>
              </a:rPr>
              <a:pPr/>
              <a:t>8</a:t>
            </a:fld>
            <a:endParaRPr lang="en-GB" altLang="de-DE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50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9789DC-8F1A-401C-8889-F99A389D24C0}" type="slidenum">
              <a:rPr lang="en-GB" altLang="de-DE" sz="1200">
                <a:latin typeface="Times" panose="02020603050405020304" pitchFamily="18" charset="0"/>
              </a:rPr>
              <a:pPr/>
              <a:t>9</a:t>
            </a:fld>
            <a:endParaRPr lang="en-GB" altLang="de-DE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" y="0"/>
            <a:ext cx="9150159" cy="4265676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2593067"/>
            <a:ext cx="9143998" cy="87155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2524826"/>
            <a:ext cx="8442000" cy="540000"/>
          </a:xfrm>
          <a:prstGeom prst="rect">
            <a:avLst/>
          </a:prstGeom>
        </p:spPr>
        <p:txBody>
          <a:bodyPr vert="horz" lIns="0" anchor="ctr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1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74339" y="3105770"/>
            <a:ext cx="5832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accent1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3549737"/>
            <a:ext cx="5868000" cy="288000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3875262"/>
            <a:ext cx="5868000" cy="270000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3"/>
          <a:stretch/>
        </p:blipFill>
        <p:spPr>
          <a:xfrm>
            <a:off x="6596638" y="4313795"/>
            <a:ext cx="2319689" cy="7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215000"/>
            <a:ext cx="4140000" cy="3456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r>
              <a:rPr lang="en-US" noProof="1" smtClean="0"/>
              <a:t>Picture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5" hasCustomPrompt="1"/>
          </p:nvPr>
        </p:nvSpPr>
        <p:spPr>
          <a:xfrm>
            <a:off x="4680000" y="1214999"/>
            <a:ext cx="4140000" cy="3456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r>
              <a:rPr lang="en-US" noProof="1" smtClean="0"/>
              <a:t>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5" hasCustomPrompt="1"/>
          </p:nvPr>
        </p:nvSpPr>
        <p:spPr>
          <a:xfrm>
            <a:off x="360000" y="1215000"/>
            <a:ext cx="8460000" cy="3456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1" smtClean="0"/>
              <a:t>Chart</a:t>
            </a:r>
            <a:endParaRPr lang="en-US" noProof="1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6" hasCustomPrompt="1"/>
          </p:nvPr>
        </p:nvSpPr>
        <p:spPr>
          <a:xfrm>
            <a:off x="360000" y="1215000"/>
            <a:ext cx="4140000" cy="3456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1" smtClean="0"/>
              <a:t>Chart</a:t>
            </a:r>
          </a:p>
        </p:txBody>
      </p:sp>
      <p:sp>
        <p:nvSpPr>
          <p:cNvPr id="15" name="Diagrammplatzhalt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4680000" y="1215000"/>
            <a:ext cx="4140000" cy="3456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1" smtClean="0"/>
              <a:t>Chart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mplatzhalter 2"/>
          <p:cNvSpPr>
            <a:spLocks noGrp="1"/>
          </p:cNvSpPr>
          <p:nvPr>
            <p:ph type="chart" sz="quarter" idx="20" hasCustomPrompt="1"/>
          </p:nvPr>
        </p:nvSpPr>
        <p:spPr>
          <a:xfrm>
            <a:off x="5403948" y="1215000"/>
            <a:ext cx="3420000" cy="3456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1" smtClean="0"/>
              <a:t>Chart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69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9" hasCustomPrompt="1"/>
          </p:nvPr>
        </p:nvSpPr>
        <p:spPr>
          <a:xfrm>
            <a:off x="357189" y="1216143"/>
            <a:ext cx="4807342" cy="345485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mplatzhalter 2"/>
          <p:cNvSpPr>
            <a:spLocks noGrp="1"/>
          </p:cNvSpPr>
          <p:nvPr>
            <p:ph type="chart" sz="quarter" idx="20" hasCustomPrompt="1"/>
          </p:nvPr>
        </p:nvSpPr>
        <p:spPr>
          <a:xfrm>
            <a:off x="4584704" y="1215000"/>
            <a:ext cx="4239245" cy="243914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Chart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9" hasCustomPrompt="1"/>
          </p:nvPr>
        </p:nvSpPr>
        <p:spPr>
          <a:xfrm>
            <a:off x="357189" y="1216143"/>
            <a:ext cx="3966094" cy="345485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360000" y="1215000"/>
            <a:ext cx="3420000" cy="3456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Chart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9" hasCustomPrompt="1"/>
          </p:nvPr>
        </p:nvSpPr>
        <p:spPr>
          <a:xfrm>
            <a:off x="3999135" y="1216143"/>
            <a:ext cx="4807342" cy="345485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359999" y="1215000"/>
            <a:ext cx="4212000" cy="243914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Chart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9" hasCustomPrompt="1"/>
          </p:nvPr>
        </p:nvSpPr>
        <p:spPr>
          <a:xfrm>
            <a:off x="4834733" y="1216143"/>
            <a:ext cx="3966094" cy="345485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6" hasCustomPrompt="1"/>
          </p:nvPr>
        </p:nvSpPr>
        <p:spPr>
          <a:xfrm>
            <a:off x="360000" y="1215000"/>
            <a:ext cx="8460000" cy="3456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Table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8B6FE-0BB3-4F3E-89A1-8424C34CE45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100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3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2524826"/>
            <a:ext cx="8442000" cy="540000"/>
          </a:xfrm>
          <a:prstGeom prst="rect">
            <a:avLst/>
          </a:prstGeom>
        </p:spPr>
        <p:txBody>
          <a:bodyPr vert="horz" lIns="0" anchor="ctr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1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74339" y="3105770"/>
            <a:ext cx="5832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accent2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3549737"/>
            <a:ext cx="5868000" cy="288000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3875262"/>
            <a:ext cx="5868000" cy="270000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28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4503" y="1215257"/>
            <a:ext cx="8466760" cy="343928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01675" marR="0" indent="-342900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D12F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1060450" marR="0" indent="-342900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417638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b="0" i="0" kern="1200" baseline="0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3653955"/>
            <a:ext cx="8460000" cy="212400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55829" y="3876246"/>
            <a:ext cx="8459514" cy="997379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33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69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5400000" y="1215000"/>
            <a:ext cx="3420000" cy="3456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1" smtClean="0"/>
              <a:t>picture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 hasCustomPrompt="1"/>
          </p:nvPr>
        </p:nvSpPr>
        <p:spPr>
          <a:xfrm>
            <a:off x="357189" y="1216143"/>
            <a:ext cx="4807342" cy="345485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4579938" y="1215000"/>
            <a:ext cx="4240062" cy="2439146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 smtClean="0"/>
              <a:t>Picture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 hasCustomPrompt="1"/>
          </p:nvPr>
        </p:nvSpPr>
        <p:spPr>
          <a:xfrm>
            <a:off x="357189" y="1216143"/>
            <a:ext cx="3966094" cy="345485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1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215000"/>
            <a:ext cx="3420000" cy="3456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18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 smtClean="0"/>
              <a:t>Picture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9" hasCustomPrompt="1"/>
          </p:nvPr>
        </p:nvSpPr>
        <p:spPr>
          <a:xfrm>
            <a:off x="3999135" y="1216143"/>
            <a:ext cx="4807342" cy="345485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E7539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8585A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Bildplatzhalter 2" title="Bild Platzhalter"/>
          <p:cNvSpPr>
            <a:spLocks noGrp="1"/>
          </p:cNvSpPr>
          <p:nvPr>
            <p:ph type="pic" sz="quarter" idx="20" hasCustomPrompt="1"/>
          </p:nvPr>
        </p:nvSpPr>
        <p:spPr>
          <a:xfrm>
            <a:off x="359183" y="1215000"/>
            <a:ext cx="4231867" cy="2439146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18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 smtClean="0"/>
              <a:t>Picture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 hasCustomPrompt="1"/>
          </p:nvPr>
        </p:nvSpPr>
        <p:spPr>
          <a:xfrm>
            <a:off x="4850499" y="1216143"/>
            <a:ext cx="3966094" cy="345485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wo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9" hasCustomPrompt="1"/>
          </p:nvPr>
        </p:nvSpPr>
        <p:spPr>
          <a:xfrm>
            <a:off x="364504" y="1545986"/>
            <a:ext cx="4135496" cy="3132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1" y="1213763"/>
            <a:ext cx="4143375" cy="324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a text</a:t>
            </a:r>
            <a:endParaRPr lang="en-US" noProof="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660949" y="1214243"/>
            <a:ext cx="4158000" cy="324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a text</a:t>
            </a:r>
            <a:endParaRPr lang="en-US" noProof="0" dirty="0"/>
          </a:p>
        </p:txBody>
      </p:sp>
      <p:sp>
        <p:nvSpPr>
          <p:cNvPr id="22" name="Inhaltsplatzhalter 2"/>
          <p:cNvSpPr>
            <a:spLocks noGrp="1"/>
          </p:cNvSpPr>
          <p:nvPr>
            <p:ph idx="23" hasCustomPrompt="1"/>
          </p:nvPr>
        </p:nvSpPr>
        <p:spPr>
          <a:xfrm>
            <a:off x="4663362" y="1545986"/>
            <a:ext cx="4158000" cy="3132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wo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9" hasCustomPrompt="1"/>
          </p:nvPr>
        </p:nvSpPr>
        <p:spPr>
          <a:xfrm>
            <a:off x="364504" y="1220391"/>
            <a:ext cx="4135496" cy="3456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idx="23" hasCustomPrompt="1"/>
          </p:nvPr>
        </p:nvSpPr>
        <p:spPr>
          <a:xfrm>
            <a:off x="4663362" y="1220391"/>
            <a:ext cx="4158000" cy="3456000"/>
          </a:xfrm>
          <a:prstGeom prst="rect">
            <a:avLst/>
          </a:prstGeom>
          <a:ln>
            <a:noFill/>
          </a:ln>
        </p:spPr>
        <p:txBody>
          <a:bodyPr lIns="180000" tIns="180000" rIns="180000" bIns="180000"/>
          <a:lstStyle>
            <a:lvl1pPr marL="180975" indent="-1809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 sz="22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7550" marR="0" indent="-2714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E69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900113" marR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719138" algn="l"/>
              </a:tabLst>
              <a:defRPr lang="de-DE" sz="22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215000"/>
            <a:ext cx="8460000" cy="3456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r>
              <a:rPr lang="en-US" noProof="1" smtClean="0"/>
              <a:t>Picture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75" y="4901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59488"/>
            <a:ext cx="8466138" cy="86400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360000" y="1033490"/>
            <a:ext cx="8786812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4822367"/>
            <a:ext cx="463550" cy="2015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9662" y="4822367"/>
            <a:ext cx="6397200" cy="2025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16" y="4804369"/>
            <a:ext cx="1233384" cy="2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49" r:id="rId2"/>
    <p:sldLayoutId id="2147483688" r:id="rId3"/>
    <p:sldLayoutId id="2147483652" r:id="rId4"/>
    <p:sldLayoutId id="2147483689" r:id="rId5"/>
    <p:sldLayoutId id="2147483690" r:id="rId6"/>
    <p:sldLayoutId id="2147483662" r:id="rId7"/>
    <p:sldLayoutId id="2147483715" r:id="rId8"/>
    <p:sldLayoutId id="2147483651" r:id="rId9"/>
    <p:sldLayoutId id="2147483657" r:id="rId10"/>
    <p:sldLayoutId id="2147483658" r:id="rId11"/>
    <p:sldLayoutId id="2147483659" r:id="rId12"/>
    <p:sldLayoutId id="2147483692" r:id="rId13"/>
    <p:sldLayoutId id="2147483693" r:id="rId14"/>
    <p:sldLayoutId id="2147483660" r:id="rId15"/>
    <p:sldLayoutId id="2147483691" r:id="rId16"/>
    <p:sldLayoutId id="2147483661" r:id="rId17"/>
    <p:sldLayoutId id="214748371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3039"/>
            <a:ext cx="9144000" cy="4257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3"/>
          <a:stretch/>
        </p:blipFill>
        <p:spPr>
          <a:xfrm>
            <a:off x="6596638" y="4313795"/>
            <a:ext cx="2319689" cy="7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7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3037"/>
            <a:ext cx="9144000" cy="135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7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Bissregistrierungshilfen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&amp; Education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>
                <a:sym typeface="Times" panose="02020603050405020304" pitchFamily="18" charset="0"/>
              </a:rPr>
              <a:t>Bissregistrierungshilfen</a:t>
            </a:r>
            <a:r>
              <a:rPr lang="en-GB" altLang="de-DE" dirty="0" smtClean="0">
                <a:sym typeface="Times" panose="02020603050405020304" pitchFamily="18" charset="0"/>
              </a:rPr>
              <a:t>, NC und RC</a:t>
            </a:r>
            <a:endParaRPr lang="de-DE" altLang="de-DE" dirty="0" smtClean="0"/>
          </a:p>
        </p:txBody>
      </p:sp>
      <p:sp>
        <p:nvSpPr>
          <p:cNvPr id="15363" name="Foliennummernplatzhalt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604785-7187-45C1-856F-A03B84769B84}" type="slidenum">
              <a:rPr lang="en-US" altLang="de-DE" sz="750">
                <a:solidFill>
                  <a:srgbClr val="FFFFFF"/>
                </a:solidFill>
              </a:rPr>
              <a:pPr/>
              <a:t>10</a:t>
            </a:fld>
            <a:endParaRPr lang="en-US" altLang="de-DE" sz="750">
              <a:solidFill>
                <a:srgbClr val="FFFFFF"/>
              </a:solidFill>
            </a:endParaRPr>
          </a:p>
        </p:txBody>
      </p:sp>
      <p:pic>
        <p:nvPicPr>
          <p:cNvPr id="15364" name="Picture 3" descr="Straumann-0137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85533"/>
            <a:ext cx="2731294" cy="205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 descr="Straumann-0137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72" y="1485533"/>
            <a:ext cx="2199084" cy="16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5" descr="Straumann-013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87" y="3210307"/>
            <a:ext cx="2209800" cy="16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5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>
                <a:sym typeface="Times" panose="02020603050405020304" pitchFamily="18" charset="0"/>
              </a:rPr>
              <a:t>Bissregistrierungshilfen</a:t>
            </a:r>
            <a:r>
              <a:rPr lang="en-GB" altLang="de-DE" dirty="0" smtClean="0">
                <a:sym typeface="Times" panose="02020603050405020304" pitchFamily="18" charset="0"/>
              </a:rPr>
              <a:t>, NC und RC</a:t>
            </a:r>
            <a:endParaRPr lang="de-DE" altLang="de-DE" dirty="0" smtClean="0"/>
          </a:p>
        </p:txBody>
      </p:sp>
      <p:sp>
        <p:nvSpPr>
          <p:cNvPr id="16387" name="Foliennummernplatzhalt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1C7B2E-8D4A-44B5-9479-0EB12D6FF026}" type="slidenum">
              <a:rPr lang="en-US" altLang="de-DE" sz="750">
                <a:solidFill>
                  <a:srgbClr val="FFFFFF"/>
                </a:solidFill>
              </a:rPr>
              <a:pPr/>
              <a:t>11</a:t>
            </a:fld>
            <a:endParaRPr lang="en-US" altLang="de-DE" sz="750">
              <a:solidFill>
                <a:srgbClr val="FFFFFF"/>
              </a:solidFill>
            </a:endParaRPr>
          </a:p>
        </p:txBody>
      </p:sp>
      <p:pic>
        <p:nvPicPr>
          <p:cNvPr id="16388" name="Picture 3" descr="Straumann-013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56" y="1437085"/>
            <a:ext cx="3086100" cy="231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4" descr="Straumann-0137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3" y="1437085"/>
            <a:ext cx="3086100" cy="231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8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International Headquarters</a:t>
            </a:r>
            <a:endParaRPr lang="de-CH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Straumann</a:t>
            </a:r>
            <a:r>
              <a:rPr lang="en-US" dirty="0" smtClean="0"/>
              <a:t> AG</a:t>
            </a:r>
          </a:p>
          <a:p>
            <a:pPr lvl="0"/>
            <a:r>
              <a:rPr lang="en-US" dirty="0" smtClean="0"/>
              <a:t>Peter </a:t>
            </a:r>
            <a:r>
              <a:rPr lang="en-US" dirty="0" err="1" smtClean="0"/>
              <a:t>Merian-Weg</a:t>
            </a:r>
            <a:r>
              <a:rPr lang="en-US" dirty="0" smtClean="0"/>
              <a:t> 12</a:t>
            </a:r>
          </a:p>
          <a:p>
            <a:pPr lvl="0"/>
            <a:r>
              <a:rPr lang="en-US" dirty="0" smtClean="0"/>
              <a:t>CH-4002 Basel, Switzerland</a:t>
            </a:r>
            <a:br>
              <a:rPr lang="en-US" dirty="0" smtClean="0"/>
            </a:br>
            <a:r>
              <a:rPr lang="en-US" dirty="0" smtClean="0"/>
              <a:t>Phone +41(0)61 965 11 11</a:t>
            </a:r>
          </a:p>
          <a:p>
            <a:pPr lvl="0"/>
            <a:r>
              <a:rPr lang="en-US" dirty="0" smtClean="0"/>
              <a:t>Fax     +41(0)61 965 10 01</a:t>
            </a:r>
          </a:p>
          <a:p>
            <a:pPr lvl="0"/>
            <a:r>
              <a:rPr lang="en-US" dirty="0" smtClean="0"/>
              <a:t>www.straumann.com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40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16"/>
          </p:nvPr>
        </p:nvSpPr>
        <p:spPr/>
      </p:sp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>
                <a:sym typeface="Times" panose="02020603050405020304" pitchFamily="18" charset="0"/>
              </a:rPr>
              <a:t>Bissregistrierungshilfen</a:t>
            </a:r>
            <a:r>
              <a:rPr lang="en-GB" altLang="de-DE" dirty="0" smtClean="0">
                <a:sym typeface="Times" panose="02020603050405020304" pitchFamily="18" charset="0"/>
              </a:rPr>
              <a:t>, RN und WN</a:t>
            </a:r>
            <a:endParaRPr lang="de-DE" altLang="de-DE" dirty="0" smtClean="0"/>
          </a:p>
        </p:txBody>
      </p:sp>
      <p:sp>
        <p:nvSpPr>
          <p:cNvPr id="7171" name="Foliennummernplatzhalt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AD18B9-B658-47DF-948B-5CCDBBEC8390}" type="slidenum">
              <a:rPr lang="en-US" altLang="de-DE" sz="750">
                <a:solidFill>
                  <a:srgbClr val="FFFFFF"/>
                </a:solidFill>
              </a:rPr>
              <a:pPr/>
              <a:t>2</a:t>
            </a:fld>
            <a:endParaRPr lang="en-US" altLang="de-DE" sz="750">
              <a:solidFill>
                <a:srgbClr val="FFFFFF"/>
              </a:solidFill>
            </a:endParaRPr>
          </a:p>
        </p:txBody>
      </p:sp>
      <p:sp>
        <p:nvSpPr>
          <p:cNvPr id="7172" name="Rectangle 9"/>
          <p:cNvSpPr txBox="1">
            <a:spLocks noChangeArrowheads="1"/>
          </p:cNvSpPr>
          <p:nvPr/>
        </p:nvSpPr>
        <p:spPr bwMode="auto">
          <a:xfrm>
            <a:off x="1428750" y="591488"/>
            <a:ext cx="6286500" cy="41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0838" indent="-3508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endParaRPr lang="en-GB" altLang="de-DE" sz="1500" dirty="0">
              <a:solidFill>
                <a:srgbClr val="000000"/>
              </a:solidFill>
              <a:sym typeface="Times" panose="02020603050405020304" pitchFamily="18" charset="0"/>
            </a:endParaRPr>
          </a:p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endParaRPr lang="en-GB" altLang="de-DE" sz="1500" dirty="0">
              <a:solidFill>
                <a:srgbClr val="000000"/>
              </a:solidFill>
              <a:sym typeface="Times" panose="02020603050405020304" pitchFamily="18" charset="0"/>
            </a:endParaRPr>
          </a:p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endParaRPr lang="en-GB" altLang="de-DE" sz="1500" dirty="0">
              <a:solidFill>
                <a:srgbClr val="000000"/>
              </a:solidFill>
              <a:sym typeface="Times" panose="02020603050405020304" pitchFamily="18" charset="0"/>
            </a:endParaRPr>
          </a:p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GB" altLang="de-DE" sz="1500" dirty="0">
                <a:solidFill>
                  <a:srgbClr val="000000"/>
                </a:solidFill>
                <a:sym typeface="Times" panose="02020603050405020304" pitchFamily="18" charset="0"/>
              </a:rPr>
              <a:t>				</a:t>
            </a:r>
            <a:r>
              <a:rPr lang="en-GB" altLang="de-DE" sz="1500" dirty="0" err="1">
                <a:solidFill>
                  <a:srgbClr val="000000"/>
                </a:solidFill>
                <a:sym typeface="Times" panose="02020603050405020304" pitchFamily="18" charset="0"/>
              </a:rPr>
              <a:t>Kurz</a:t>
            </a:r>
            <a:r>
              <a:rPr lang="en-GB" altLang="de-DE" sz="1500" dirty="0">
                <a:solidFill>
                  <a:srgbClr val="000000"/>
                </a:solidFill>
                <a:sym typeface="Times" panose="02020603050405020304" pitchFamily="18" charset="0"/>
              </a:rPr>
              <a:t>				     </a:t>
            </a:r>
            <a:r>
              <a:rPr lang="en-GB" altLang="de-DE" sz="1500" dirty="0" smtClean="0">
                <a:solidFill>
                  <a:srgbClr val="000000"/>
                </a:solidFill>
                <a:sym typeface="Times" panose="02020603050405020304" pitchFamily="18" charset="0"/>
              </a:rPr>
              <a:t>       Lang</a:t>
            </a:r>
            <a:endParaRPr lang="en-GB" altLang="de-DE" sz="1500" dirty="0">
              <a:solidFill>
                <a:srgbClr val="000000"/>
              </a:solidFill>
              <a:sym typeface="Times" panose="02020603050405020304" pitchFamily="18" charset="0"/>
            </a:endParaRPr>
          </a:p>
          <a:p>
            <a:pPr>
              <a:buFont typeface="Times" panose="02020603050405020304" pitchFamily="18" charset="0"/>
              <a:buNone/>
            </a:pPr>
            <a:r>
              <a:rPr lang="en-GB" altLang="de-DE" sz="1500" dirty="0">
                <a:solidFill>
                  <a:srgbClr val="000000"/>
                </a:solidFill>
                <a:sym typeface="Times" panose="02020603050405020304" pitchFamily="18" charset="0"/>
              </a:rPr>
              <a:t>			</a:t>
            </a:r>
            <a:r>
              <a:rPr lang="en-GB" altLang="de-DE" sz="1500" dirty="0" smtClean="0">
                <a:solidFill>
                  <a:srgbClr val="000000"/>
                </a:solidFill>
                <a:sym typeface="Times" panose="02020603050405020304" pitchFamily="18" charset="0"/>
              </a:rPr>
              <a:t>	8 </a:t>
            </a:r>
            <a:r>
              <a:rPr lang="en-GB" altLang="de-DE" sz="1500" dirty="0">
                <a:solidFill>
                  <a:srgbClr val="000000"/>
                </a:solidFill>
                <a:sym typeface="Times" panose="02020603050405020304" pitchFamily="18" charset="0"/>
              </a:rPr>
              <a:t>mm				   </a:t>
            </a:r>
            <a:r>
              <a:rPr lang="en-GB" altLang="de-DE" sz="1500" dirty="0" smtClean="0">
                <a:solidFill>
                  <a:srgbClr val="000000"/>
                </a:solidFill>
                <a:sym typeface="Times" panose="02020603050405020304" pitchFamily="18" charset="0"/>
              </a:rPr>
              <a:t>12 </a:t>
            </a:r>
            <a:r>
              <a:rPr lang="en-GB" altLang="de-DE" sz="1500" dirty="0">
                <a:solidFill>
                  <a:srgbClr val="000000"/>
                </a:solidFill>
                <a:sym typeface="Times" panose="02020603050405020304" pitchFamily="18" charset="0"/>
              </a:rPr>
              <a:t>mm</a:t>
            </a:r>
          </a:p>
          <a:p>
            <a:pPr>
              <a:buFont typeface="Times" panose="02020603050405020304" pitchFamily="18" charset="0"/>
              <a:buNone/>
            </a:pPr>
            <a:endParaRPr lang="en-GB" altLang="de-DE" sz="1500" dirty="0">
              <a:solidFill>
                <a:srgbClr val="000000"/>
              </a:solidFill>
              <a:sym typeface="Times" panose="02020603050405020304" pitchFamily="18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GB" altLang="de-DE" sz="1500" dirty="0">
              <a:solidFill>
                <a:srgbClr val="000000"/>
              </a:solidFill>
              <a:sym typeface="Times" panose="02020603050405020304" pitchFamily="18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GB" altLang="de-DE" sz="1500" dirty="0">
              <a:solidFill>
                <a:srgbClr val="000000"/>
              </a:solidFill>
              <a:sym typeface="Times" panose="02020603050405020304" pitchFamily="18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GB" altLang="de-DE" sz="1500" dirty="0">
              <a:solidFill>
                <a:srgbClr val="000000"/>
              </a:solidFill>
              <a:sym typeface="Times" panose="02020603050405020304" pitchFamily="18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GB" altLang="de-DE" sz="1500" dirty="0">
              <a:solidFill>
                <a:srgbClr val="000000"/>
              </a:solidFill>
              <a:sym typeface="Times" panose="02020603050405020304" pitchFamily="18" charset="0"/>
            </a:endParaRPr>
          </a:p>
          <a:p>
            <a:pPr>
              <a:buFont typeface="Times" panose="02020603050405020304" pitchFamily="18" charset="0"/>
              <a:buNone/>
            </a:pPr>
            <a:r>
              <a:rPr lang="en-GB" altLang="de-DE" sz="1500" dirty="0">
                <a:solidFill>
                  <a:srgbClr val="000000"/>
                </a:solidFill>
                <a:sym typeface="Times" panose="02020603050405020304" pitchFamily="18" charset="0"/>
              </a:rPr>
              <a:t>			    </a:t>
            </a:r>
            <a:r>
              <a:rPr lang="en-GB" altLang="de-DE" sz="1500" dirty="0" smtClean="0">
                <a:solidFill>
                  <a:srgbClr val="000000"/>
                </a:solidFill>
                <a:sym typeface="Times" panose="02020603050405020304" pitchFamily="18" charset="0"/>
              </a:rPr>
              <a:t>     </a:t>
            </a:r>
            <a:r>
              <a:rPr lang="en-GB" altLang="de-DE" sz="1500" dirty="0" smtClean="0">
                <a:solidFill>
                  <a:srgbClr val="000000"/>
                </a:solidFill>
                <a:latin typeface="Times" panose="02020603050405020304" pitchFamily="18" charset="0"/>
                <a:sym typeface="Times" panose="02020603050405020304" pitchFamily="18" charset="0"/>
              </a:rPr>
              <a:t>Ø</a:t>
            </a:r>
            <a:r>
              <a:rPr lang="en-GB" altLang="de-DE" sz="1500" dirty="0" smtClean="0">
                <a:solidFill>
                  <a:srgbClr val="000000"/>
                </a:solidFill>
                <a:sym typeface="Times" panose="02020603050405020304" pitchFamily="18" charset="0"/>
              </a:rPr>
              <a:t> </a:t>
            </a:r>
            <a:r>
              <a:rPr lang="en-GB" altLang="de-DE" sz="1500" dirty="0">
                <a:solidFill>
                  <a:srgbClr val="000000"/>
                </a:solidFill>
                <a:sym typeface="Times" panose="02020603050405020304" pitchFamily="18" charset="0"/>
              </a:rPr>
              <a:t>5 mm 				</a:t>
            </a:r>
            <a:r>
              <a:rPr lang="en-GB" altLang="de-DE" sz="1500" dirty="0" smtClean="0">
                <a:solidFill>
                  <a:srgbClr val="000000"/>
                </a:solidFill>
                <a:sym typeface="Times" panose="02020603050405020304" pitchFamily="18" charset="0"/>
              </a:rPr>
              <a:t>    </a:t>
            </a:r>
            <a:r>
              <a:rPr lang="en-GB" altLang="de-DE" sz="1500" dirty="0" smtClean="0">
                <a:solidFill>
                  <a:srgbClr val="000000"/>
                </a:solidFill>
                <a:latin typeface="Times" panose="02020603050405020304" pitchFamily="18" charset="0"/>
                <a:sym typeface="Times" panose="02020603050405020304" pitchFamily="18" charset="0"/>
              </a:rPr>
              <a:t>Ø</a:t>
            </a:r>
            <a:r>
              <a:rPr lang="en-GB" altLang="de-DE" sz="1500" dirty="0" smtClean="0">
                <a:solidFill>
                  <a:srgbClr val="000000"/>
                </a:solidFill>
                <a:sym typeface="Times" panose="02020603050405020304" pitchFamily="18" charset="0"/>
              </a:rPr>
              <a:t> </a:t>
            </a:r>
            <a:r>
              <a:rPr lang="en-GB" altLang="de-DE" sz="1500" dirty="0">
                <a:solidFill>
                  <a:srgbClr val="000000"/>
                </a:solidFill>
                <a:sym typeface="Times" panose="02020603050405020304" pitchFamily="18" charset="0"/>
              </a:rPr>
              <a:t>5 mm</a:t>
            </a:r>
          </a:p>
        </p:txBody>
      </p:sp>
      <p:pic>
        <p:nvPicPr>
          <p:cNvPr id="7173" name="Picture 7" descr="048[1]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91" y="1261232"/>
            <a:ext cx="1116806" cy="350996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048[1]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403976"/>
            <a:ext cx="1182290" cy="289679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FCCE1E-8E07-4D92-AAB8-C2EB3AF3EDF1}" type="slidenum">
              <a:rPr lang="en-US" altLang="de-DE" sz="750">
                <a:solidFill>
                  <a:srgbClr val="FFFFFF"/>
                </a:solidFill>
              </a:rPr>
              <a:pPr/>
              <a:t>3</a:t>
            </a:fld>
            <a:endParaRPr lang="en-US" altLang="de-DE" sz="750">
              <a:solidFill>
                <a:srgbClr val="FFFFFF"/>
              </a:solidFill>
            </a:endParaRPr>
          </a:p>
        </p:txBody>
      </p:sp>
      <p:pic>
        <p:nvPicPr>
          <p:cNvPr id="8196" name="Picture 3" descr="F100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7" y="1463253"/>
            <a:ext cx="4041273" cy="26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>
                <a:sym typeface="Times" panose="02020603050405020304" pitchFamily="18" charset="0"/>
              </a:rPr>
              <a:t>Bissregistrierungshilfen</a:t>
            </a:r>
            <a:r>
              <a:rPr lang="en-GB" altLang="de-DE" dirty="0" smtClean="0">
                <a:sym typeface="Times" panose="02020603050405020304" pitchFamily="18" charset="0"/>
              </a:rPr>
              <a:t>, RN und WN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8642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F11108-D90A-4E8A-95CE-69F66C4B72F3}" type="slidenum">
              <a:rPr lang="en-US" altLang="de-DE" sz="750">
                <a:solidFill>
                  <a:srgbClr val="FFFFFF"/>
                </a:solidFill>
              </a:rPr>
              <a:pPr/>
              <a:t>4</a:t>
            </a:fld>
            <a:endParaRPr lang="en-US" altLang="de-DE" sz="750">
              <a:solidFill>
                <a:srgbClr val="FFFFFF"/>
              </a:solidFill>
            </a:endParaRPr>
          </a:p>
        </p:txBody>
      </p:sp>
      <p:pic>
        <p:nvPicPr>
          <p:cNvPr id="9220" name="Picture 3" descr="F100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472331"/>
            <a:ext cx="4075946" cy="271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>
                <a:sym typeface="Times" panose="02020603050405020304" pitchFamily="18" charset="0"/>
              </a:rPr>
              <a:t>Bissregistrierungshilfen</a:t>
            </a:r>
            <a:r>
              <a:rPr lang="en-GB" altLang="de-DE" dirty="0" smtClean="0">
                <a:sym typeface="Times" panose="02020603050405020304" pitchFamily="18" charset="0"/>
              </a:rPr>
              <a:t>, RN und WN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7894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liennummernplatzhalt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EEA3B8-5221-47F2-96BA-7FB11F119767}" type="slidenum">
              <a:rPr lang="en-US" altLang="de-DE" sz="750">
                <a:solidFill>
                  <a:srgbClr val="FFFFFF"/>
                </a:solidFill>
              </a:rPr>
              <a:pPr/>
              <a:t>5</a:t>
            </a:fld>
            <a:endParaRPr lang="en-US" altLang="de-DE" sz="750">
              <a:solidFill>
                <a:srgbClr val="FFFFFF"/>
              </a:solidFill>
            </a:endParaRPr>
          </a:p>
        </p:txBody>
      </p:sp>
      <p:pic>
        <p:nvPicPr>
          <p:cNvPr id="10244" name="Picture 3" descr="F100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1" y="1565715"/>
            <a:ext cx="4076466" cy="27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>
                <a:sym typeface="Times" panose="02020603050405020304" pitchFamily="18" charset="0"/>
              </a:rPr>
              <a:t>Bissregistrierungshilfen</a:t>
            </a:r>
            <a:r>
              <a:rPr lang="en-GB" altLang="de-DE" dirty="0" smtClean="0">
                <a:sym typeface="Times" panose="02020603050405020304" pitchFamily="18" charset="0"/>
              </a:rPr>
              <a:t>, RN und WN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2791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>
                <a:sym typeface="Times" panose="02020603050405020304" pitchFamily="18" charset="0"/>
              </a:rPr>
              <a:t>Bissregistrierungshilfen</a:t>
            </a:r>
            <a:r>
              <a:rPr lang="en-GB" altLang="de-DE" dirty="0" smtClean="0">
                <a:sym typeface="Times" panose="02020603050405020304" pitchFamily="18" charset="0"/>
              </a:rPr>
              <a:t>, RN und WN</a:t>
            </a:r>
            <a:endParaRPr lang="de-DE" altLang="de-DE" dirty="0" smtClean="0"/>
          </a:p>
        </p:txBody>
      </p:sp>
      <p:sp>
        <p:nvSpPr>
          <p:cNvPr id="11267" name="Foliennummernplatzhalt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65F519-F288-4399-9059-834E305C93E7}" type="slidenum">
              <a:rPr lang="en-US" altLang="de-DE" sz="750">
                <a:solidFill>
                  <a:srgbClr val="FFFFFF"/>
                </a:solidFill>
              </a:rPr>
              <a:pPr/>
              <a:t>6</a:t>
            </a:fld>
            <a:endParaRPr lang="en-US" altLang="de-DE" sz="750">
              <a:solidFill>
                <a:srgbClr val="FFFFFF"/>
              </a:solidFill>
            </a:endParaRPr>
          </a:p>
        </p:txBody>
      </p:sp>
      <p:pic>
        <p:nvPicPr>
          <p:cNvPr id="11268" name="Picture 3" descr="F100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1" y="1421497"/>
            <a:ext cx="4077895" cy="271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1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>
                <a:sym typeface="Times" panose="02020603050405020304" pitchFamily="18" charset="0"/>
              </a:rPr>
              <a:t>Bissregistrierungshilfen</a:t>
            </a:r>
            <a:r>
              <a:rPr lang="en-GB" altLang="de-DE" dirty="0" smtClean="0">
                <a:sym typeface="Times" panose="02020603050405020304" pitchFamily="18" charset="0"/>
              </a:rPr>
              <a:t>, RN und WN</a:t>
            </a:r>
            <a:endParaRPr lang="de-DE" altLang="de-DE" dirty="0" smtClean="0"/>
          </a:p>
        </p:txBody>
      </p:sp>
      <p:sp>
        <p:nvSpPr>
          <p:cNvPr id="12291" name="Foliennummernplatzhalt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3426BD-7C56-448D-A21F-A8063C286129}" type="slidenum">
              <a:rPr lang="en-US" altLang="de-DE" sz="750">
                <a:solidFill>
                  <a:srgbClr val="FFFFFF"/>
                </a:solidFill>
              </a:rPr>
              <a:pPr/>
              <a:t>7</a:t>
            </a:fld>
            <a:endParaRPr lang="en-US" altLang="de-DE" sz="750">
              <a:solidFill>
                <a:srgbClr val="FFFFFF"/>
              </a:solidFill>
            </a:endParaRPr>
          </a:p>
        </p:txBody>
      </p:sp>
      <p:pic>
        <p:nvPicPr>
          <p:cNvPr id="12292" name="Picture 3" descr="F1000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93272"/>
            <a:ext cx="4895147" cy="32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7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 smtClean="0">
                <a:sym typeface="Times" panose="02020603050405020304" pitchFamily="18" charset="0"/>
              </a:rPr>
              <a:t>Bissregistrierungshilfen</a:t>
            </a:r>
            <a:r>
              <a:rPr lang="en-GB" altLang="de-DE" dirty="0" smtClean="0">
                <a:sym typeface="Times" panose="02020603050405020304" pitchFamily="18" charset="0"/>
              </a:rPr>
              <a:t>, RN und WN</a:t>
            </a:r>
            <a:endParaRPr lang="de-DE" altLang="de-DE" dirty="0" smtClean="0"/>
          </a:p>
        </p:txBody>
      </p:sp>
      <p:sp>
        <p:nvSpPr>
          <p:cNvPr id="13315" name="Foliennummernplatzhalt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9660F2-3879-4F67-B29A-058B079F553A}" type="slidenum">
              <a:rPr lang="en-US" altLang="de-DE" sz="750">
                <a:solidFill>
                  <a:srgbClr val="FFFFFF"/>
                </a:solidFill>
              </a:rPr>
              <a:pPr/>
              <a:t>8</a:t>
            </a:fld>
            <a:endParaRPr lang="en-US" altLang="de-DE" sz="750">
              <a:solidFill>
                <a:srgbClr val="FFFFFF"/>
              </a:solidFill>
            </a:endParaRPr>
          </a:p>
        </p:txBody>
      </p:sp>
      <p:pic>
        <p:nvPicPr>
          <p:cNvPr id="13316" name="Picture 3" descr="F10000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9645" r="8005" b="4161"/>
          <a:stretch>
            <a:fillRect/>
          </a:stretch>
        </p:blipFill>
        <p:spPr bwMode="auto">
          <a:xfrm>
            <a:off x="2024798" y="1215000"/>
            <a:ext cx="5130404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3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smtClean="0">
                <a:sym typeface="Times" panose="02020603050405020304" pitchFamily="18" charset="0"/>
              </a:rPr>
              <a:t>Bissregistrierungshilfen, NC und RC</a:t>
            </a:r>
            <a:endParaRPr lang="de-DE" altLang="de-DE" smtClean="0"/>
          </a:p>
        </p:txBody>
      </p:sp>
      <p:sp>
        <p:nvSpPr>
          <p:cNvPr id="14339" name="Foliennummernplatzhalt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E8F3C5-FA8F-4C88-8FAD-04566DBB745D}" type="slidenum">
              <a:rPr lang="en-US" altLang="de-DE" sz="750">
                <a:solidFill>
                  <a:srgbClr val="FFFFFF"/>
                </a:solidFill>
              </a:rPr>
              <a:pPr/>
              <a:t>9</a:t>
            </a:fld>
            <a:endParaRPr lang="en-US" altLang="de-DE" sz="750">
              <a:solidFill>
                <a:srgbClr val="FFFFFF"/>
              </a:solidFill>
            </a:endParaRPr>
          </a:p>
        </p:txBody>
      </p:sp>
      <p:pic>
        <p:nvPicPr>
          <p:cNvPr id="14340" name="Picture 3" descr="025_2208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10" y="2040731"/>
            <a:ext cx="658415" cy="19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025_2212_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"/>
          <a:stretch>
            <a:fillRect/>
          </a:stretch>
        </p:blipFill>
        <p:spPr bwMode="auto">
          <a:xfrm>
            <a:off x="2109788" y="1253729"/>
            <a:ext cx="704850" cy="27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025_4208_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2043113"/>
            <a:ext cx="869156" cy="193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025_4212_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"/>
          <a:stretch>
            <a:fillRect/>
          </a:stretch>
        </p:blipFill>
        <p:spPr bwMode="auto">
          <a:xfrm>
            <a:off x="6106717" y="1269206"/>
            <a:ext cx="926306" cy="27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Line 7"/>
          <p:cNvSpPr>
            <a:spLocks noChangeShapeType="1"/>
          </p:cNvSpPr>
          <p:nvPr/>
        </p:nvSpPr>
        <p:spPr bwMode="auto">
          <a:xfrm flipV="1">
            <a:off x="2844404" y="2031206"/>
            <a:ext cx="323969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0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flipV="1">
            <a:off x="1385888" y="3103959"/>
            <a:ext cx="6373417" cy="833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0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1385889" y="1234012"/>
            <a:ext cx="6373416" cy="2476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0"/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>
            <a:off x="3915966" y="2075260"/>
            <a:ext cx="0" cy="99655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0"/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4088608" y="2350294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en-GB" altLang="de-DE" sz="1800" dirty="0">
                <a:sym typeface="Times" panose="02020603050405020304" pitchFamily="18" charset="0"/>
              </a:rPr>
              <a:t>8 mm</a:t>
            </a:r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>
            <a:off x="1996679" y="1271588"/>
            <a:ext cx="0" cy="18097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0"/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>
            <a:off x="7137797" y="1296591"/>
            <a:ext cx="0" cy="18097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0"/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1057877" y="2010799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en-GB" altLang="de-DE" sz="1800" dirty="0">
                <a:sym typeface="Times" panose="02020603050405020304" pitchFamily="18" charset="0"/>
              </a:rPr>
              <a:t>12 mm</a:t>
            </a:r>
          </a:p>
        </p:txBody>
      </p:sp>
      <p:sp>
        <p:nvSpPr>
          <p:cNvPr id="14352" name="Text Box 15"/>
          <p:cNvSpPr txBox="1">
            <a:spLocks noChangeArrowheads="1"/>
          </p:cNvSpPr>
          <p:nvPr/>
        </p:nvSpPr>
        <p:spPr bwMode="auto">
          <a:xfrm>
            <a:off x="7186613" y="2017514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en-GB" altLang="de-DE" sz="1800" dirty="0">
                <a:sym typeface="Times" panose="02020603050405020304" pitchFamily="18" charset="0"/>
              </a:rPr>
              <a:t>12 mm</a:t>
            </a:r>
          </a:p>
        </p:txBody>
      </p:sp>
    </p:spTree>
    <p:extLst>
      <p:ext uri="{BB962C8B-B14F-4D97-AF65-F5344CB8AC3E}">
        <p14:creationId xmlns:p14="http://schemas.microsoft.com/office/powerpoint/2010/main" val="329272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Straumann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1E7539"/>
      </a:accent1>
      <a:accent2>
        <a:srgbClr val="BFD12F"/>
      </a:accent2>
      <a:accent3>
        <a:srgbClr val="58585A"/>
      </a:accent3>
      <a:accent4>
        <a:srgbClr val="8EB18A"/>
      </a:accent4>
      <a:accent5>
        <a:srgbClr val="E0E69A"/>
      </a:accent5>
      <a:accent6>
        <a:srgbClr val="87888A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Straumann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217934"/>
      </a:accent1>
      <a:accent2>
        <a:srgbClr val="BFD12F"/>
      </a:accent2>
      <a:accent3>
        <a:srgbClr val="9B9C9D"/>
      </a:accent3>
      <a:accent4>
        <a:srgbClr val="80B288"/>
      </a:accent4>
      <a:accent5>
        <a:srgbClr val="C1D8C2"/>
      </a:accent5>
      <a:accent6>
        <a:srgbClr val="62A099"/>
      </a:accent6>
      <a:hlink>
        <a:srgbClr val="217934"/>
      </a:hlink>
      <a:folHlink>
        <a:srgbClr val="BFD12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Straumann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217934"/>
      </a:accent1>
      <a:accent2>
        <a:srgbClr val="BFD12F"/>
      </a:accent2>
      <a:accent3>
        <a:srgbClr val="9B9C9D"/>
      </a:accent3>
      <a:accent4>
        <a:srgbClr val="80B288"/>
      </a:accent4>
      <a:accent5>
        <a:srgbClr val="C1D8C2"/>
      </a:accent5>
      <a:accent6>
        <a:srgbClr val="62A099"/>
      </a:accent6>
      <a:hlink>
        <a:srgbClr val="217934"/>
      </a:hlink>
      <a:folHlink>
        <a:srgbClr val="BFD12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Planset und Bissregistrierung</Template>
  <TotalTime>0</TotalTime>
  <Words>94</Words>
  <Application>Microsoft Office PowerPoint</Application>
  <PresentationFormat>Bildschirmpräsentation (16:9)</PresentationFormat>
  <Paragraphs>54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Akkurat-Light</vt:lpstr>
      <vt:lpstr>Arial</vt:lpstr>
      <vt:lpstr>Calibri</vt:lpstr>
      <vt:lpstr>Cambria</vt:lpstr>
      <vt:lpstr>Times</vt:lpstr>
      <vt:lpstr>Wingdings</vt:lpstr>
      <vt:lpstr>Office-Design</vt:lpstr>
      <vt:lpstr>Benutzerdefiniertes Design</vt:lpstr>
      <vt:lpstr>1_Benutzerdefiniertes Design</vt:lpstr>
      <vt:lpstr>Bissregistrierungshilfen</vt:lpstr>
      <vt:lpstr>Bissregistrierungshilfen, RN und WN</vt:lpstr>
      <vt:lpstr>Bissregistrierungshilfen, RN und WN</vt:lpstr>
      <vt:lpstr>Bissregistrierungshilfen, RN und WN</vt:lpstr>
      <vt:lpstr>Bissregistrierungshilfen, RN und WN</vt:lpstr>
      <vt:lpstr>Bissregistrierungshilfen, RN und WN</vt:lpstr>
      <vt:lpstr>Bissregistrierungshilfen, RN und WN</vt:lpstr>
      <vt:lpstr>Bissregistrierungshilfen, RN und WN</vt:lpstr>
      <vt:lpstr>Bissregistrierungshilfen, NC und RC</vt:lpstr>
      <vt:lpstr>Bissregistrierungshilfen, NC und RC</vt:lpstr>
      <vt:lpstr>Bissregistrierungshilfen, NC und RC</vt:lpstr>
      <vt:lpstr>PowerPoint-Präsentation</vt:lpstr>
    </vt:vector>
  </TitlesOfParts>
  <Company>Institut Straumann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Bissregistrierungshilfen</dc:title>
  <dc:creator>Klaus-Juergen Ehrler</dc:creator>
  <cp:lastModifiedBy>Maurizio Vitomarco</cp:lastModifiedBy>
  <cp:revision>4</cp:revision>
  <cp:lastPrinted>2013-11-05T09:44:31Z</cp:lastPrinted>
  <dcterms:created xsi:type="dcterms:W3CDTF">2017-04-11T07:41:01Z</dcterms:created>
  <dcterms:modified xsi:type="dcterms:W3CDTF">2017-08-24T14:00:10Z</dcterms:modified>
</cp:coreProperties>
</file>