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1" r:id="rId2"/>
    <p:sldId id="431" r:id="rId3"/>
    <p:sldId id="430" r:id="rId4"/>
    <p:sldId id="429" r:id="rId5"/>
    <p:sldId id="310" r:id="rId6"/>
  </p:sldIdLst>
  <p:sldSz cx="9144000" cy="6858000" type="screen4x3"/>
  <p:notesSz cx="6797675" cy="9926638"/>
  <p:custDataLst>
    <p:tags r:id="rId9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2C4A746-1FC1-482D-8181-39FEF2C4A909}">
          <p14:sldIdLst>
            <p14:sldId id="311"/>
          </p14:sldIdLst>
        </p14:section>
        <p14:section name="Content Slides" id="{87938154-2A90-4851-B867-8B27CC9FE3B0}">
          <p14:sldIdLst>
            <p14:sldId id="431"/>
            <p14:sldId id="430"/>
            <p14:sldId id="429"/>
          </p14:sldIdLst>
        </p14:section>
        <p14:section name="Example Slides" id="{27FB5AE8-D492-47B3-A3DB-4EA89BEDE3C0}">
          <p14:sldIdLst/>
        </p14:section>
        <p14:section name="Final Slides" id="{B8425838-4BEB-40DD-B72A-BF45ED5EE149}">
          <p14:sldIdLst>
            <p14:sldId id="31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218">
          <p15:clr>
            <a:srgbClr val="A4A3A4"/>
          </p15:clr>
        </p15:guide>
        <p15:guide id="2" orient="horz" pos="857">
          <p15:clr>
            <a:srgbClr val="A4A3A4"/>
          </p15:clr>
        </p15:guide>
        <p15:guide id="3" orient="horz" pos="3940">
          <p15:clr>
            <a:srgbClr val="A4A3A4"/>
          </p15:clr>
        </p15:guide>
        <p15:guide id="4" orient="horz">
          <p15:clr>
            <a:srgbClr val="A4A3A4"/>
          </p15:clr>
        </p15:guide>
        <p15:guide id="5" pos="2883">
          <p15:clr>
            <a:srgbClr val="A4A3A4"/>
          </p15:clr>
        </p15:guide>
        <p15:guide id="6" pos="230">
          <p15:clr>
            <a:srgbClr val="A4A3A4"/>
          </p15:clr>
        </p15:guide>
        <p15:guide id="7" pos="55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8585A"/>
    <a:srgbClr val="ABCB54"/>
    <a:srgbClr val="8FB91C"/>
    <a:srgbClr val="C1D8C2"/>
    <a:srgbClr val="FFFFFF"/>
    <a:srgbClr val="F2F0E7"/>
    <a:srgbClr val="EFF3CF"/>
    <a:srgbClr val="E5E0D0"/>
    <a:srgbClr val="BBD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69835" autoAdjust="0"/>
  </p:normalViewPr>
  <p:slideViewPr>
    <p:cSldViewPr snapToGrid="0">
      <p:cViewPr varScale="1">
        <p:scale>
          <a:sx n="134" d="100"/>
          <a:sy n="134" d="100"/>
        </p:scale>
        <p:origin x="-954" y="-78"/>
      </p:cViewPr>
      <p:guideLst>
        <p:guide orient="horz" pos="4218"/>
        <p:guide orient="horz" pos="857"/>
        <p:guide orient="horz" pos="3940"/>
        <p:guide orient="horz"/>
        <p:guide orient="horz" pos="3725"/>
        <p:guide pos="2883"/>
        <p:guide pos="230"/>
        <p:guide pos="5529"/>
      </p:guideLst>
    </p:cSldViewPr>
  </p:slideViewPr>
  <p:outlineViewPr>
    <p:cViewPr>
      <p:scale>
        <a:sx n="33" d="100"/>
        <a:sy n="33" d="100"/>
      </p:scale>
      <p:origin x="0" y="5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2952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475FFF9-468F-4A44-94C4-007707C280D2}" type="datetimeFigureOut">
              <a:rPr lang="de-DE" smtClean="0"/>
              <a:t>16.08.2016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05401F5-088A-7444-B95A-A5771689DC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341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EF4BE10-A985-CB4A-ADE5-E67BDA02AB25}" type="datetimeFigureOut">
              <a:rPr lang="en-US" smtClean="0"/>
              <a:t>8/16/2016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5A451B0-B4A3-6244-BD97-12275BA1DB8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06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451B0-B4A3-6244-BD97-12275BA1DB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lienbildplatzhalter 9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" name="Notizenplatzhalt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4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42256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5"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PPT.Titelbild_Motorad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/>
        </p:blipFill>
        <p:spPr>
          <a:xfrm>
            <a:off x="-1" y="0"/>
            <a:ext cx="9144001" cy="5900738"/>
          </a:xfrm>
          <a:prstGeom prst="rect">
            <a:avLst/>
          </a:prstGeom>
        </p:spPr>
      </p:pic>
      <p:sp>
        <p:nvSpPr>
          <p:cNvPr id="10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3916600"/>
            <a:ext cx="8437431" cy="555020"/>
          </a:xfrm>
          <a:prstGeom prst="rect">
            <a:avLst/>
          </a:prstGeom>
        </p:spPr>
        <p:txBody>
          <a:bodyPr vert="horz" lIns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accent6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966444" y="4475078"/>
            <a:ext cx="5868000" cy="41803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800" b="1" i="0" baseline="0">
                <a:solidFill>
                  <a:schemeClr val="accent6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Subtitle of presentation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66444" y="5055433"/>
            <a:ext cx="586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Name, Position</a:t>
            </a:r>
            <a:endParaRPr lang="en-US" noProof="0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966444" y="5416676"/>
            <a:ext cx="5868000" cy="3600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Event, Date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55829" y="4977963"/>
            <a:ext cx="84780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eaLnBrk="1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5125" y="5467364"/>
            <a:ext cx="8478000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>
            <a:spAutoFit/>
          </a:bodyPr>
          <a:lstStyle/>
          <a:p>
            <a:pPr lvl="0" eaLnBrk="1">
              <a:spcBef>
                <a:spcPts val="300"/>
              </a:spcBef>
            </a:pPr>
            <a:endParaRPr lang="en-US" sz="1050" noProof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71749" y="5206143"/>
            <a:ext cx="8459514" cy="1030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5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0"/>
            <a:endParaRPr lang="en-US" noProof="0" dirty="0"/>
          </a:p>
        </p:txBody>
      </p:sp>
      <p:sp>
        <p:nvSpPr>
          <p:cNvPr id="6" name="Rectangle 2"/>
          <p:cNvSpPr/>
          <p:nvPr userDrawn="1"/>
        </p:nvSpPr>
        <p:spPr>
          <a:xfrm>
            <a:off x="0" y="-4049"/>
            <a:ext cx="9144000" cy="1808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9" y="6469200"/>
            <a:ext cx="1020654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396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500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>
          <a:xfrm>
            <a:off x="0" y="0"/>
            <a:ext cx="9144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2" y="3977640"/>
            <a:ext cx="9143998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63669" y="4180190"/>
            <a:ext cx="8442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 smtClean="0"/>
              <a:t>Title of presentation</a:t>
            </a:r>
            <a:endParaRPr lang="en-US" noProof="0" dirty="0"/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20" y="5900738"/>
            <a:ext cx="2254280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9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4386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412163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209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withou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893194" y="1360488"/>
            <a:ext cx="7884094" cy="482685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1360773"/>
            <a:ext cx="437358" cy="482400"/>
          </a:xfrm>
          <a:solidFill>
            <a:schemeClr val="accent1"/>
          </a:solidFill>
        </p:spPr>
        <p:txBody>
          <a:bodyPr lIns="36000" tIns="36000" rIns="36000" bIns="36000"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93194" y="2000611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5" y="2000611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2"/>
          </p:nvPr>
        </p:nvSpPr>
        <p:spPr>
          <a:xfrm>
            <a:off x="893194" y="2640734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2640734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93194" y="3280857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3280857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893194" y="3920980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365125" y="3920980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893194" y="4561105"/>
            <a:ext cx="7884094" cy="482685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65125" y="4561105"/>
            <a:ext cx="437358" cy="482400"/>
          </a:xfrm>
          <a:solidFill>
            <a:schemeClr val="accent5"/>
          </a:solidFill>
        </p:spPr>
        <p:txBody>
          <a:bodyPr lIns="36000" tIns="36000" rIns="36000" bIns="36000"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77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360000" y="1360488"/>
            <a:ext cx="8417288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84168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2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with title - left an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633913" y="1360488"/>
            <a:ext cx="4143375" cy="431999"/>
          </a:xfrm>
          <a:solidFill>
            <a:schemeClr val="accent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20"/>
          </p:nvPr>
        </p:nvSpPr>
        <p:spPr>
          <a:xfrm>
            <a:off x="360000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quarter" idx="22"/>
          </p:nvPr>
        </p:nvSpPr>
        <p:spPr>
          <a:xfrm>
            <a:off x="4633913" y="1812925"/>
            <a:ext cx="4143600" cy="4441825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241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1449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2604" y="211574"/>
            <a:ext cx="840348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6570000"/>
            <a:ext cx="6892925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 smtClean="0"/>
              <a:t>Placeholder Source/Footnote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360000" y="1360489"/>
            <a:ext cx="2425403" cy="4894260"/>
          </a:xfrm>
          <a:prstGeom prst="homePlate">
            <a:avLst>
              <a:gd name="adj" fmla="val 19725"/>
            </a:avLst>
          </a:prstGeom>
          <a:solidFill>
            <a:schemeClr val="accent1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2995688" y="1360489"/>
            <a:ext cx="5781600" cy="4894260"/>
          </a:xfrm>
          <a:solidFill>
            <a:schemeClr val="accent5"/>
          </a:solidFill>
        </p:spPr>
        <p:txBody>
          <a:bodyPr lIns="36000" tIns="36000" rIns="36000" bIns="3600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7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4360" y="6734889"/>
            <a:ext cx="469679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9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335879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" name="think-cell Folie" r:id="rId15" imgW="270" imgH="270" progId="TCLayout.ActiveDocument.1">
                  <p:embed/>
                </p:oleObj>
              </mc:Choice>
              <mc:Fallback>
                <p:oleObj name="think-cell Foli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E:\Büro\Klienten\Klienten_Sonstige\Straumann\Straumann_Logo_no_claim_RGB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53" y="6469034"/>
            <a:ext cx="1012827" cy="2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360000" y="1159619"/>
            <a:ext cx="84132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7188" y="6426000"/>
            <a:ext cx="463550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>
                <a:solidFill>
                  <a:srgbClr val="58585A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52800" y="6696000"/>
            <a:ext cx="3052800" cy="162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359999" y="1360488"/>
            <a:ext cx="8418783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52" r:id="rId2"/>
    <p:sldLayoutId id="2147483694" r:id="rId3"/>
    <p:sldLayoutId id="2147483722" r:id="rId4"/>
    <p:sldLayoutId id="2147483728" r:id="rId5"/>
    <p:sldLayoutId id="2147483753" r:id="rId6"/>
    <p:sldLayoutId id="2147483726" r:id="rId7"/>
    <p:sldLayoutId id="2147483729" r:id="rId8"/>
    <p:sldLayoutId id="2147483721" r:id="rId9"/>
    <p:sldLayoutId id="2147483720" r:id="rId10"/>
    <p:sldLayoutId id="214748375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bg2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BLT </a:t>
            </a:r>
            <a:r>
              <a:rPr lang="en-US" dirty="0" err="1" smtClean="0"/>
              <a:t>Einpatientenbohrersets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Informationen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Produktmanagement</a:t>
            </a:r>
            <a:r>
              <a:rPr lang="en-US" dirty="0" smtClean="0"/>
              <a:t> </a:t>
            </a:r>
            <a:r>
              <a:rPr lang="en-US" dirty="0" err="1" smtClean="0"/>
              <a:t>Implantologie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August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BLT </a:t>
            </a:r>
            <a:r>
              <a:rPr lang="en-US" dirty="0" err="1" smtClean="0"/>
              <a:t>Einpatientenbohrersets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>
                <a:solidFill>
                  <a:schemeClr val="accent1"/>
                </a:solidFill>
              </a:rPr>
              <a:t>Eigenschaften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BLT </a:t>
            </a:r>
            <a:r>
              <a:rPr lang="en-US" dirty="0" err="1" smtClean="0"/>
              <a:t>Einpatientenb</a:t>
            </a:r>
            <a:r>
              <a:rPr lang="de-DE" dirty="0" err="1" smtClean="0"/>
              <a:t>ohrsets</a:t>
            </a:r>
            <a:r>
              <a:rPr lang="de-DE" dirty="0" smtClean="0"/>
              <a:t>, </a:t>
            </a:r>
          </a:p>
          <a:p>
            <a:r>
              <a:rPr lang="de-DE" dirty="0" smtClean="0"/>
              <a:t>sind für folgende BLT </a:t>
            </a:r>
            <a:r>
              <a:rPr lang="de-DE" dirty="0" err="1" smtClean="0"/>
              <a:t>Implantatdurchmesser</a:t>
            </a:r>
            <a:r>
              <a:rPr lang="de-DE" dirty="0" smtClean="0"/>
              <a:t> verfügbar:</a:t>
            </a:r>
          </a:p>
          <a:p>
            <a:pPr lvl="1"/>
            <a:r>
              <a:rPr lang="de-DE" dirty="0" smtClean="0"/>
              <a:t>Ø3,3mm</a:t>
            </a:r>
          </a:p>
          <a:p>
            <a:pPr lvl="1"/>
            <a:r>
              <a:rPr lang="de-DE" dirty="0" smtClean="0"/>
              <a:t>Ø4,1mm</a:t>
            </a:r>
          </a:p>
          <a:p>
            <a:pPr lvl="1"/>
            <a:r>
              <a:rPr lang="de-DE" dirty="0" smtClean="0"/>
              <a:t>Ø4,8mm</a:t>
            </a:r>
          </a:p>
          <a:p>
            <a:r>
              <a:rPr lang="de-DE" dirty="0"/>
              <a:t>i</a:t>
            </a:r>
            <a:r>
              <a:rPr lang="de-DE" dirty="0" smtClean="0"/>
              <a:t>n kurzer und langer Version verfügbar</a:t>
            </a:r>
          </a:p>
          <a:p>
            <a:r>
              <a:rPr lang="de-DE" dirty="0"/>
              <a:t>s</a:t>
            </a:r>
            <a:r>
              <a:rPr lang="de-DE" dirty="0" smtClean="0"/>
              <a:t>ind für den Einmalgebrauch bestimmt und mit dem entsprechend Symbol gekennzeichnet  </a:t>
            </a:r>
          </a:p>
          <a:p>
            <a:r>
              <a:rPr lang="de-DE" dirty="0" smtClean="0"/>
              <a:t>sind nicht Bohrstoppkompatibel</a:t>
            </a:r>
          </a:p>
          <a:p>
            <a:r>
              <a:rPr lang="de-DE" dirty="0"/>
              <a:t>s</a:t>
            </a:r>
            <a:r>
              <a:rPr lang="de-DE" dirty="0" smtClean="0"/>
              <a:t>ind steril verpackt</a:t>
            </a:r>
          </a:p>
          <a:p>
            <a:r>
              <a:rPr lang="de-DE" dirty="0"/>
              <a:t>s</a:t>
            </a:r>
            <a:r>
              <a:rPr lang="de-DE" dirty="0" smtClean="0"/>
              <a:t>ind nicht im </a:t>
            </a:r>
            <a:r>
              <a:rPr lang="de-DE" dirty="0" err="1" smtClean="0"/>
              <a:t>eShop</a:t>
            </a:r>
            <a:r>
              <a:rPr lang="de-DE" dirty="0" smtClean="0"/>
              <a:t> verfügbar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01" y="4284591"/>
            <a:ext cx="352616" cy="35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26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Intro Deck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BLT </a:t>
            </a:r>
            <a:r>
              <a:rPr lang="en-US" dirty="0" err="1"/>
              <a:t>Einpatientenbohrersets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chemeClr val="accent1"/>
                </a:solidFill>
              </a:rPr>
              <a:t>Wie, wo, was?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Artikel-Nummern und Preise: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Faxbestellblatt: DE490047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56" y="2054742"/>
            <a:ext cx="6513513" cy="2819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6AB51D-6EB0-4E57-9FF1-82A28F807C3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Intro Deck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BLT </a:t>
            </a:r>
            <a:r>
              <a:rPr lang="en-US" dirty="0" err="1"/>
              <a:t>Einpatientenbohrersets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1"/>
                </a:solidFill>
              </a:rPr>
              <a:t>Wie sehen sie aus?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69265" y="6591265"/>
            <a:ext cx="6892925" cy="12311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365125" y="1360488"/>
            <a:ext cx="8502428" cy="4894262"/>
          </a:xfrm>
        </p:spPr>
        <p:txBody>
          <a:bodyPr/>
          <a:lstStyle/>
          <a:p>
            <a:pPr marL="457200" lvl="1" indent="-457200">
              <a:spcBef>
                <a:spcPts val="600"/>
              </a:spcBef>
            </a:pPr>
            <a:endParaRPr lang="de-DE" dirty="0"/>
          </a:p>
          <a:p>
            <a:pPr lvl="1"/>
            <a:endParaRPr lang="de-DE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7" y="1410580"/>
            <a:ext cx="2692721" cy="18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91" y="1410579"/>
            <a:ext cx="3332519" cy="18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7" y="3973206"/>
            <a:ext cx="2127003" cy="196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23" y="3973206"/>
            <a:ext cx="2091775" cy="196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84" y="3973207"/>
            <a:ext cx="1818970" cy="196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17" y="4607306"/>
            <a:ext cx="35401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7896462" y="4774049"/>
            <a:ext cx="368003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International Headquarters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Institut Straumann AG</a:t>
            </a:r>
          </a:p>
          <a:p>
            <a:pPr lvl="0"/>
            <a:r>
              <a:rPr lang="en-US" dirty="0" smtClean="0"/>
              <a:t>Peter Merian-Weg 12</a:t>
            </a:r>
          </a:p>
          <a:p>
            <a:pPr lvl="0"/>
            <a:r>
              <a:rPr lang="en-US" dirty="0" smtClean="0"/>
              <a:t>CH-4002 Basel, Switzerland</a:t>
            </a:r>
            <a:br>
              <a:rPr lang="en-US" dirty="0" smtClean="0"/>
            </a:br>
            <a:r>
              <a:rPr lang="en-US" dirty="0" smtClean="0"/>
              <a:t>Phone +41(0)61 965 11 11</a:t>
            </a:r>
          </a:p>
          <a:p>
            <a:pPr lvl="0"/>
            <a:r>
              <a:rPr lang="en-US" dirty="0" smtClean="0"/>
              <a:t>Fax     +41(0)61 965 10 01</a:t>
            </a:r>
          </a:p>
          <a:p>
            <a:pPr lvl="0"/>
            <a:r>
              <a:rPr lang="en-US" dirty="0" smtClean="0"/>
              <a:t>www.straumann.com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/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RM_PowerPoint_4-3">
  <a:themeElements>
    <a:clrScheme name="Straumann_Juni">
      <a:dk1>
        <a:srgbClr val="58585A"/>
      </a:dk1>
      <a:lt1>
        <a:srgbClr val="FFFFFF"/>
      </a:lt1>
      <a:dk2>
        <a:srgbClr val="FFFFFF"/>
      </a:dk2>
      <a:lt2>
        <a:srgbClr val="58585A"/>
      </a:lt2>
      <a:accent1>
        <a:srgbClr val="8FB91C"/>
      </a:accent1>
      <a:accent2>
        <a:srgbClr val="585857"/>
      </a:accent2>
      <a:accent3>
        <a:srgbClr val="878787"/>
      </a:accent3>
      <a:accent4>
        <a:srgbClr val="B1B2B3"/>
      </a:accent4>
      <a:accent5>
        <a:srgbClr val="D9D9DA"/>
      </a:accent5>
      <a:accent6>
        <a:srgbClr val="1E7539"/>
      </a:accent6>
      <a:hlink>
        <a:srgbClr val="217934"/>
      </a:hlink>
      <a:folHlink>
        <a:srgbClr val="87888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2000" dirty="0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STRM_PowerPoint_4-3</Template>
  <TotalTime>0</TotalTime>
  <Words>86</Words>
  <Application>Microsoft Office PowerPoint</Application>
  <PresentationFormat>Bildschirmpräsentation (4:3)</PresentationFormat>
  <Paragraphs>40</Paragraphs>
  <Slides>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STRM_PowerPoint_4-3</vt:lpstr>
      <vt:lpstr>think-cell Folie</vt:lpstr>
      <vt:lpstr>BLT Einpatientenbohrersets</vt:lpstr>
      <vt:lpstr>BLT Einpatientenbohrersets Eigenschaften</vt:lpstr>
      <vt:lpstr>BLT Einpatientenbohrersets Wie, wo, was?</vt:lpstr>
      <vt:lpstr>BLT Einpatientenbohrersets Wie sehen sie aus?</vt:lpstr>
      <vt:lpstr>PowerPoint-Präsentation</vt:lpstr>
    </vt:vector>
  </TitlesOfParts>
  <Company>Institut Straumann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Vorlage Pre Reads</dc:title>
  <dc:creator>Manuela Gallus</dc:creator>
  <cp:lastModifiedBy>Bernd Hansen</cp:lastModifiedBy>
  <cp:revision>135</cp:revision>
  <cp:lastPrinted>2015-05-21T11:17:03Z</cp:lastPrinted>
  <dcterms:created xsi:type="dcterms:W3CDTF">2016-07-19T09:44:36Z</dcterms:created>
  <dcterms:modified xsi:type="dcterms:W3CDTF">2016-08-16T14:21:59Z</dcterms:modified>
</cp:coreProperties>
</file>