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8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7" r:id="rId2"/>
    <p:sldMasterId id="2147483793" r:id="rId3"/>
    <p:sldMasterId id="2147483840" r:id="rId4"/>
    <p:sldMasterId id="2147483860" r:id="rId5"/>
    <p:sldMasterId id="2147483880" r:id="rId6"/>
    <p:sldMasterId id="2147483900" r:id="rId7"/>
    <p:sldMasterId id="2147483920" r:id="rId8"/>
  </p:sldMasterIdLst>
  <p:notesMasterIdLst>
    <p:notesMasterId r:id="rId16"/>
  </p:notesMasterIdLst>
  <p:handoutMasterIdLst>
    <p:handoutMasterId r:id="rId17"/>
  </p:handoutMasterIdLst>
  <p:sldIdLst>
    <p:sldId id="412" r:id="rId9"/>
    <p:sldId id="418" r:id="rId10"/>
    <p:sldId id="426" r:id="rId11"/>
    <p:sldId id="427" r:id="rId12"/>
    <p:sldId id="421" r:id="rId13"/>
    <p:sldId id="425" r:id="rId14"/>
    <p:sldId id="424" r:id="rId15"/>
  </p:sldIdLst>
  <p:sldSz cx="9144000" cy="6858000" type="screen4x3"/>
  <p:notesSz cx="6797675" cy="9926638"/>
  <p:custDataLst>
    <p:tags r:id="rId18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A2C4A746-1FC1-482D-8181-39FEF2C4A909}">
          <p14:sldIdLst>
            <p14:sldId id="412"/>
          </p14:sldIdLst>
        </p14:section>
        <p14:section name="Content Slides" id="{87938154-2A90-4851-B867-8B27CC9FE3B0}">
          <p14:sldIdLst>
            <p14:sldId id="418"/>
            <p14:sldId id="426"/>
            <p14:sldId id="427"/>
            <p14:sldId id="421"/>
            <p14:sldId id="425"/>
            <p14:sldId id="424"/>
          </p14:sldIdLst>
        </p14:section>
        <p14:section name="Example Slides" id="{27FB5AE8-D492-47B3-A3DB-4EA89BEDE3C0}">
          <p14:sldIdLst/>
        </p14:section>
        <p14:section name="Final Slides" id="{B8425838-4BEB-40DD-B72A-BF45ED5EE14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218">
          <p15:clr>
            <a:srgbClr val="A4A3A4"/>
          </p15:clr>
        </p15:guide>
        <p15:guide id="2" orient="horz" pos="857">
          <p15:clr>
            <a:srgbClr val="A4A3A4"/>
          </p15:clr>
        </p15:guide>
        <p15:guide id="3" orient="horz" pos="3940">
          <p15:clr>
            <a:srgbClr val="A4A3A4"/>
          </p15:clr>
        </p15:guide>
        <p15:guide id="4" orient="horz">
          <p15:clr>
            <a:srgbClr val="A4A3A4"/>
          </p15:clr>
        </p15:guide>
        <p15:guide id="5" pos="2883">
          <p15:clr>
            <a:srgbClr val="A4A3A4"/>
          </p15:clr>
        </p15:guide>
        <p15:guide id="6" pos="230">
          <p15:clr>
            <a:srgbClr val="A4A3A4"/>
          </p15:clr>
        </p15:guide>
        <p15:guide id="7" pos="5529">
          <p15:clr>
            <a:srgbClr val="A4A3A4"/>
          </p15:clr>
        </p15:guide>
        <p15:guide id="8" orient="horz" pos="37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BCB54"/>
    <a:srgbClr val="58585A"/>
    <a:srgbClr val="8FB91C"/>
    <a:srgbClr val="C1D8C2"/>
    <a:srgbClr val="FFFFFF"/>
    <a:srgbClr val="F2F0E7"/>
    <a:srgbClr val="EFF3CF"/>
    <a:srgbClr val="E5E0D0"/>
    <a:srgbClr val="BBD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69835" autoAdjust="0"/>
  </p:normalViewPr>
  <p:slideViewPr>
    <p:cSldViewPr snapToGrid="0">
      <p:cViewPr varScale="1">
        <p:scale>
          <a:sx n="132" d="100"/>
          <a:sy n="132" d="100"/>
        </p:scale>
        <p:origin x="936" y="114"/>
      </p:cViewPr>
      <p:guideLst>
        <p:guide orient="horz" pos="4218"/>
        <p:guide orient="horz" pos="857"/>
        <p:guide orient="horz" pos="3940"/>
        <p:guide orient="horz"/>
        <p:guide pos="2883"/>
        <p:guide pos="230"/>
        <p:guide pos="5529"/>
        <p:guide orient="horz" pos="3725"/>
      </p:guideLst>
    </p:cSldViewPr>
  </p:slideViewPr>
  <p:outlineViewPr>
    <p:cViewPr>
      <p:scale>
        <a:sx n="33" d="100"/>
        <a:sy n="33" d="100"/>
      </p:scale>
      <p:origin x="0" y="5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952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475FFF9-468F-4A44-94C4-007707C280D2}" type="datetimeFigureOut">
              <a:rPr lang="de-DE" smtClean="0"/>
              <a:t>07.06.2017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05401F5-088A-7444-B95A-A5771689DCF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341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EF4BE10-A985-CB4A-ADE5-E67BDA02AB25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5A451B0-B4A3-6244-BD97-12275BA1DB8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106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4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lienbildplatzhalter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Notizenplatzhalt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A451B0-B4A3-6244-BD97-12275BA1DB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4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5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5.jpeg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5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42256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7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806"/>
          <a:stretch/>
        </p:blipFill>
        <p:spPr>
          <a:xfrm>
            <a:off x="-1" y="0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78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3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 lvl="0" eaLnBrk="1">
              <a:spcBef>
                <a:spcPts val="300"/>
              </a:spcBef>
            </a:pPr>
            <a:endParaRPr lang="en-US" sz="1050" noProof="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9" y="5206143"/>
            <a:ext cx="8459514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8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0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3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9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8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72407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7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806"/>
          <a:stretch/>
        </p:blipFill>
        <p:spPr>
          <a:xfrm>
            <a:off x="-1" y="0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78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0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3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34682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4290"/>
            <a:ext cx="8442000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84603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bg2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7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01350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0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1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6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626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6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9" y="6469200"/>
            <a:ext cx="1020654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96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4" y="1360488"/>
            <a:ext cx="7884094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1360773"/>
            <a:ext cx="437358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4" y="2000611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5" y="2000611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4" y="2640734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2640734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4" y="3280857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3280857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4" y="3920980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5" y="3920980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4" y="4561105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5" y="4561105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563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88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5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3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276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76479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1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241237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3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9" y="5206143"/>
            <a:ext cx="8459514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srgbClr val="FFFFFF"/>
                </a:solidFill>
              </a:rPr>
              <a:pPr/>
              <a:t>‹Nr.›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9" y="6469200"/>
            <a:ext cx="1020654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56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0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8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en-US" noProof="0" dirty="0" smtClean="0"/>
              <a:t>Confidential – for internal use only</a:t>
            </a:r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8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68275"/>
            <a:ext cx="8642350" cy="812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330951"/>
            <a:ext cx="144145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8585A"/>
                </a:solidFill>
              </a:rPr>
              <a:t> Straumann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27635-AA31-4AD6-87F6-4D7AD0CE87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8838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2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/>
          <p:cNvSpPr>
            <a:spLocks noGrp="1"/>
          </p:cNvSpPr>
          <p:nvPr>
            <p:ph idx="14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7F822CF-7012-4F86-96A2-E990FA6C4D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93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1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2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4749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7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806"/>
          <a:stretch/>
        </p:blipFill>
        <p:spPr>
          <a:xfrm>
            <a:off x="-1" y="0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78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3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74115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4290"/>
            <a:ext cx="8442000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84603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bg2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80148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0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1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6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20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2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4" y="1360488"/>
            <a:ext cx="7884094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1360773"/>
            <a:ext cx="437358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4" y="2000611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5" y="2000611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4" y="2640734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2640734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4" y="3280857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3280857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4" y="3920980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5" y="3920980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4" y="4561105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5" y="4561105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53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5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6" y="1360489"/>
            <a:ext cx="8412163" cy="48942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492182"/>
            <a:ext cx="6892925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42000"/>
            <a:ext cx="3052800" cy="216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7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88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9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3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542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0124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80462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3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9" y="5206143"/>
            <a:ext cx="8459514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9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srgbClr val="FFFFFF"/>
                </a:solidFill>
              </a:rPr>
              <a:pPr/>
              <a:t>‹Nr.›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9" y="6469200"/>
            <a:ext cx="1020654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314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0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8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en-US" noProof="0" dirty="0" smtClean="0"/>
              <a:t>Confidential – for internal use only</a:t>
            </a:r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1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68275"/>
            <a:ext cx="8642350" cy="812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330951"/>
            <a:ext cx="144145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8585A"/>
                </a:solidFill>
              </a:rPr>
              <a:t> Straumann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27635-AA31-4AD6-87F6-4D7AD0CE87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20579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9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4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8756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457423"/>
            <a:ext cx="9143998" cy="116207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457423"/>
            <a:ext cx="8442000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1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112055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1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4787575"/>
            <a:ext cx="5868000" cy="360000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148818"/>
            <a:ext cx="5868000" cy="360000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76" y="5886747"/>
            <a:ext cx="2319689" cy="9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0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8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2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7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8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5400000" y="1620000"/>
            <a:ext cx="342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1" smtClean="0"/>
              <a:t>picture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 hasCustomPrompt="1"/>
          </p:nvPr>
        </p:nvSpPr>
        <p:spPr>
          <a:xfrm>
            <a:off x="357189" y="1621524"/>
            <a:ext cx="4807342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4579938" y="1620000"/>
            <a:ext cx="4240062" cy="325219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 smtClean="0"/>
              <a:t>Picture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 hasCustomPrompt="1"/>
          </p:nvPr>
        </p:nvSpPr>
        <p:spPr>
          <a:xfrm>
            <a:off x="357189" y="1621524"/>
            <a:ext cx="3966094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21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620000"/>
            <a:ext cx="342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18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 smtClean="0"/>
              <a:t>Picture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9" hasCustomPrompt="1"/>
          </p:nvPr>
        </p:nvSpPr>
        <p:spPr>
          <a:xfrm>
            <a:off x="3999135" y="1621524"/>
            <a:ext cx="4807342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6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7" name="Bildplatzhalter 2" title="Bild Platzhalter"/>
          <p:cNvSpPr>
            <a:spLocks noGrp="1"/>
          </p:cNvSpPr>
          <p:nvPr>
            <p:ph type="pic" sz="quarter" idx="20" hasCustomPrompt="1"/>
          </p:nvPr>
        </p:nvSpPr>
        <p:spPr>
          <a:xfrm>
            <a:off x="359183" y="1620000"/>
            <a:ext cx="4231867" cy="325219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18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 smtClean="0"/>
              <a:t>Picture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9" hasCustomPrompt="1"/>
          </p:nvPr>
        </p:nvSpPr>
        <p:spPr>
          <a:xfrm>
            <a:off x="4850499" y="1621524"/>
            <a:ext cx="3966094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2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45004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0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9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wo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5" name="Inhaltsplatzhalter 2"/>
          <p:cNvSpPr>
            <a:spLocks noGrp="1"/>
          </p:cNvSpPr>
          <p:nvPr>
            <p:ph idx="19" hasCustomPrompt="1"/>
          </p:nvPr>
        </p:nvSpPr>
        <p:spPr>
          <a:xfrm>
            <a:off x="364504" y="2061314"/>
            <a:ext cx="4135496" cy="4176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1618350"/>
            <a:ext cx="4143375" cy="43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a text</a:t>
            </a:r>
            <a:endParaRPr lang="en-US" noProof="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660949" y="1618991"/>
            <a:ext cx="4158000" cy="43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a text</a:t>
            </a:r>
            <a:endParaRPr lang="en-US" noProof="0" dirty="0"/>
          </a:p>
        </p:txBody>
      </p:sp>
      <p:sp>
        <p:nvSpPr>
          <p:cNvPr id="22" name="Inhaltsplatzhalter 2"/>
          <p:cNvSpPr>
            <a:spLocks noGrp="1"/>
          </p:cNvSpPr>
          <p:nvPr>
            <p:ph idx="23" hasCustomPrompt="1"/>
          </p:nvPr>
        </p:nvSpPr>
        <p:spPr>
          <a:xfrm>
            <a:off x="4663362" y="2061314"/>
            <a:ext cx="4158000" cy="4176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8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wo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5" name="Inhaltsplatzhalter 2"/>
          <p:cNvSpPr>
            <a:spLocks noGrp="1"/>
          </p:cNvSpPr>
          <p:nvPr>
            <p:ph idx="19" hasCustomPrompt="1"/>
          </p:nvPr>
        </p:nvSpPr>
        <p:spPr>
          <a:xfrm>
            <a:off x="364504" y="1627188"/>
            <a:ext cx="4135496" cy="4608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22" name="Inhaltsplatzhalter 2"/>
          <p:cNvSpPr>
            <a:spLocks noGrp="1"/>
          </p:cNvSpPr>
          <p:nvPr>
            <p:ph idx="23" hasCustomPrompt="1"/>
          </p:nvPr>
        </p:nvSpPr>
        <p:spPr>
          <a:xfrm>
            <a:off x="4663362" y="1627188"/>
            <a:ext cx="4158000" cy="4608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8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r>
              <a:rPr lang="en-US" noProof="1" smtClean="0"/>
              <a:t>Picture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620000"/>
            <a:ext cx="414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r>
              <a:rPr lang="en-US" noProof="1" smtClean="0"/>
              <a:t>Picture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8" name="Bildplatzhalter 2" title="Bild Platzhalter"/>
          <p:cNvSpPr>
            <a:spLocks noGrp="1"/>
          </p:cNvSpPr>
          <p:nvPr>
            <p:ph type="pic" sz="quarter" idx="15" hasCustomPrompt="1"/>
          </p:nvPr>
        </p:nvSpPr>
        <p:spPr>
          <a:xfrm>
            <a:off x="4680000" y="1619999"/>
            <a:ext cx="414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r>
              <a:rPr lang="en-US" noProof="1" smtClean="0"/>
              <a:t>Picture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2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5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1" smtClean="0"/>
              <a:t>Chart</a:t>
            </a:r>
            <a:endParaRPr lang="en-US" noProof="1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3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6" hasCustomPrompt="1"/>
          </p:nvPr>
        </p:nvSpPr>
        <p:spPr>
          <a:xfrm>
            <a:off x="360000" y="1620000"/>
            <a:ext cx="414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1" smtClean="0"/>
              <a:t>Chart</a:t>
            </a:r>
          </a:p>
        </p:txBody>
      </p:sp>
      <p:sp>
        <p:nvSpPr>
          <p:cNvPr id="15" name="Diagrammplatzhalt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4680000" y="1620000"/>
            <a:ext cx="414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1" smtClean="0"/>
              <a:t>Chart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mplatzhalter 2"/>
          <p:cNvSpPr>
            <a:spLocks noGrp="1"/>
          </p:cNvSpPr>
          <p:nvPr>
            <p:ph type="chart" sz="quarter" idx="20" hasCustomPrompt="1"/>
          </p:nvPr>
        </p:nvSpPr>
        <p:spPr>
          <a:xfrm>
            <a:off x="5403948" y="1620000"/>
            <a:ext cx="342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1" smtClean="0"/>
              <a:t>Chart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9" hasCustomPrompt="1"/>
          </p:nvPr>
        </p:nvSpPr>
        <p:spPr>
          <a:xfrm>
            <a:off x="357189" y="1621524"/>
            <a:ext cx="4807342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5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mplatzhalter 2"/>
          <p:cNvSpPr>
            <a:spLocks noGrp="1"/>
          </p:cNvSpPr>
          <p:nvPr>
            <p:ph type="chart" sz="quarter" idx="20" hasCustomPrompt="1"/>
          </p:nvPr>
        </p:nvSpPr>
        <p:spPr>
          <a:xfrm>
            <a:off x="4584703" y="1620000"/>
            <a:ext cx="4239245" cy="325219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Chart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6" name="Inhaltsplatzhalter 2"/>
          <p:cNvSpPr>
            <a:spLocks noGrp="1"/>
          </p:cNvSpPr>
          <p:nvPr>
            <p:ph idx="19" hasCustomPrompt="1"/>
          </p:nvPr>
        </p:nvSpPr>
        <p:spPr>
          <a:xfrm>
            <a:off x="357189" y="1621524"/>
            <a:ext cx="3966094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6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360000" y="1620000"/>
            <a:ext cx="342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Chart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6" name="Inhaltsplatzhalter 2"/>
          <p:cNvSpPr>
            <a:spLocks noGrp="1"/>
          </p:cNvSpPr>
          <p:nvPr>
            <p:ph idx="19" hasCustomPrompt="1"/>
          </p:nvPr>
        </p:nvSpPr>
        <p:spPr>
          <a:xfrm>
            <a:off x="3999135" y="1621524"/>
            <a:ext cx="4807342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6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359999" y="1620000"/>
            <a:ext cx="4212000" cy="325219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Chart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6" name="Inhaltsplatzhalter 2"/>
          <p:cNvSpPr>
            <a:spLocks noGrp="1"/>
          </p:cNvSpPr>
          <p:nvPr>
            <p:ph idx="19" hasCustomPrompt="1"/>
          </p:nvPr>
        </p:nvSpPr>
        <p:spPr>
          <a:xfrm>
            <a:off x="4834733" y="1621524"/>
            <a:ext cx="3966094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14500" y="6707625"/>
            <a:ext cx="523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>
                <a:solidFill>
                  <a:srgbClr val="58585A"/>
                </a:solidFill>
              </a:rPr>
              <a:t>CONFIDENTIAL – FOR INTERNAL USE ONLY</a:t>
            </a:r>
            <a:endParaRPr lang="de-CH" sz="8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1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6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09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4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6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Table</a:t>
            </a:r>
            <a:endParaRPr lang="en-US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6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PT.Titelbild_Motor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3457575"/>
            <a:ext cx="9144000" cy="116205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5886450"/>
            <a:ext cx="23193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63669" y="3457423"/>
            <a:ext cx="8442000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1"/>
                </a:solidFill>
                <a:latin typeface="Arial"/>
                <a:cs typeface="Calibri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966444" y="4112055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1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966444" y="4787575"/>
            <a:ext cx="5868000" cy="360000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966444" y="5148818"/>
            <a:ext cx="5868000" cy="360000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885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/>
          <p:cNvSpPr>
            <a:spLocks noGrp="1"/>
          </p:cNvSpPr>
          <p:nvPr>
            <p:ph idx="14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79FDE94-BBDD-437D-87E8-DF26FA8AAC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88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18" name="Bildplatzhalter 2" title="Bild Platzhalter"/>
          <p:cNvSpPr>
            <a:spLocks noGrp="1"/>
          </p:cNvSpPr>
          <p:nvPr>
            <p:ph type="pic" sz="quarter" idx="14"/>
          </p:nvPr>
        </p:nvSpPr>
        <p:spPr>
          <a:xfrm>
            <a:off x="5400000" y="1620000"/>
            <a:ext cx="342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noProof="1" smtClean="0"/>
              <a:t>Click icon to add picture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/>
          </p:nvPr>
        </p:nvSpPr>
        <p:spPr>
          <a:xfrm>
            <a:off x="357189" y="1621524"/>
            <a:ext cx="4807342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9406571-F8B6-4CCB-A5B1-3927580086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89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18" name="Bildplatzhalter 2" title="Bild Platzhalter"/>
          <p:cNvSpPr>
            <a:spLocks noGrp="1"/>
          </p:cNvSpPr>
          <p:nvPr>
            <p:ph type="pic" sz="quarter" idx="14"/>
          </p:nvPr>
        </p:nvSpPr>
        <p:spPr>
          <a:xfrm>
            <a:off x="4579938" y="1620000"/>
            <a:ext cx="4240062" cy="325219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9"/>
          </p:nvPr>
        </p:nvSpPr>
        <p:spPr>
          <a:xfrm>
            <a:off x="357189" y="1621524"/>
            <a:ext cx="3966094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1E5B3B6-087B-4DE1-A905-BBB67BD7EDD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96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21" name="Bildplatzhalter 2" title="Bild Platzhalter"/>
          <p:cNvSpPr>
            <a:spLocks noGrp="1"/>
          </p:cNvSpPr>
          <p:nvPr>
            <p:ph type="pic" sz="quarter" idx="14"/>
          </p:nvPr>
        </p:nvSpPr>
        <p:spPr>
          <a:xfrm>
            <a:off x="360000" y="1620000"/>
            <a:ext cx="342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18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5" name="Inhaltsplatzhalter 2"/>
          <p:cNvSpPr>
            <a:spLocks noGrp="1"/>
          </p:cNvSpPr>
          <p:nvPr>
            <p:ph idx="19"/>
          </p:nvPr>
        </p:nvSpPr>
        <p:spPr>
          <a:xfrm>
            <a:off x="3999135" y="1621524"/>
            <a:ext cx="4807342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17335B-5F58-43ED-878C-013324F07F3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70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7" name="Bildplatzhalter 2" title="Bild Platzhalter"/>
          <p:cNvSpPr>
            <a:spLocks noGrp="1"/>
          </p:cNvSpPr>
          <p:nvPr>
            <p:ph type="pic" sz="quarter" idx="20"/>
          </p:nvPr>
        </p:nvSpPr>
        <p:spPr>
          <a:xfrm>
            <a:off x="359183" y="1620000"/>
            <a:ext cx="4231867" cy="325219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18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9"/>
          </p:nvPr>
        </p:nvSpPr>
        <p:spPr>
          <a:xfrm>
            <a:off x="4850499" y="1621524"/>
            <a:ext cx="3966094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E5AAC98-ED37-4F23-85CB-C8F741EAFB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04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wo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9"/>
          </p:nvPr>
        </p:nvSpPr>
        <p:spPr>
          <a:xfrm>
            <a:off x="364504" y="2061314"/>
            <a:ext cx="4135496" cy="4176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60000" y="1618350"/>
            <a:ext cx="4143375" cy="43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660949" y="1618991"/>
            <a:ext cx="4158000" cy="43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idx="23"/>
          </p:nvPr>
        </p:nvSpPr>
        <p:spPr>
          <a:xfrm>
            <a:off x="4663362" y="2061314"/>
            <a:ext cx="4158000" cy="4176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24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0F2D651-E4B9-4A81-8E99-30F38F99E6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6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wo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9"/>
          </p:nvPr>
        </p:nvSpPr>
        <p:spPr>
          <a:xfrm>
            <a:off x="364504" y="1627188"/>
            <a:ext cx="4135496" cy="4608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idx="23"/>
          </p:nvPr>
        </p:nvSpPr>
        <p:spPr>
          <a:xfrm>
            <a:off x="4663362" y="1627188"/>
            <a:ext cx="4158000" cy="4608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4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5508839-995A-41D7-B563-AD579A706F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18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10" name="Bildplatzhalter 2" title="Bild Platzhalter"/>
          <p:cNvSpPr>
            <a:spLocks noGrp="1"/>
          </p:cNvSpPr>
          <p:nvPr>
            <p:ph type="pic" sz="quarter" idx="14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noProof="1" smtClean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3F8885F-7F57-444A-ADCA-29757C69BE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5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10" name="Bildplatzhalter 2" title="Bild Platzhalter"/>
          <p:cNvSpPr>
            <a:spLocks noGrp="1"/>
          </p:cNvSpPr>
          <p:nvPr>
            <p:ph type="pic" sz="quarter" idx="14"/>
          </p:nvPr>
        </p:nvSpPr>
        <p:spPr>
          <a:xfrm>
            <a:off x="360000" y="1620000"/>
            <a:ext cx="414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noProof="1" smtClean="0"/>
              <a:t>Click icon to add picture</a:t>
            </a:r>
          </a:p>
        </p:txBody>
      </p:sp>
      <p:sp>
        <p:nvSpPr>
          <p:cNvPr id="8" name="Bildplatzhalter 2" title="Bild Platzhalter"/>
          <p:cNvSpPr>
            <a:spLocks noGrp="1"/>
          </p:cNvSpPr>
          <p:nvPr>
            <p:ph type="pic" sz="quarter" idx="15"/>
          </p:nvPr>
        </p:nvSpPr>
        <p:spPr>
          <a:xfrm>
            <a:off x="4680000" y="1619999"/>
            <a:ext cx="414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noProof="1" smtClean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ADCD42C-C7B2-4B31-B111-B44C67EFF6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1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5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1" smtClean="0"/>
              <a:t>Click icon to add chart</a:t>
            </a:r>
            <a:endParaRPr lang="en-US" noProof="1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C0E3AAF-74E7-4056-B05D-5F2331808D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8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6"/>
          </p:nvPr>
        </p:nvSpPr>
        <p:spPr>
          <a:xfrm>
            <a:off x="360000" y="1620000"/>
            <a:ext cx="414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1" smtClean="0"/>
              <a:t>Click icon to add chart</a:t>
            </a:r>
          </a:p>
        </p:txBody>
      </p:sp>
      <p:sp>
        <p:nvSpPr>
          <p:cNvPr id="15" name="Diagrammplatzhalter 2"/>
          <p:cNvSpPr>
            <a:spLocks noGrp="1"/>
          </p:cNvSpPr>
          <p:nvPr>
            <p:ph type="chart" sz="quarter" idx="17"/>
          </p:nvPr>
        </p:nvSpPr>
        <p:spPr>
          <a:xfrm>
            <a:off x="4680000" y="1620000"/>
            <a:ext cx="414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1" smtClean="0"/>
              <a:t>Click icon to add chart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832D281-588B-443D-8E42-BED9D4C10D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64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7" name="Diagrammplatzhalter 2"/>
          <p:cNvSpPr>
            <a:spLocks noGrp="1"/>
          </p:cNvSpPr>
          <p:nvPr>
            <p:ph type="chart" sz="quarter" idx="20"/>
          </p:nvPr>
        </p:nvSpPr>
        <p:spPr>
          <a:xfrm>
            <a:off x="5403948" y="1620000"/>
            <a:ext cx="342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1" smtClean="0"/>
              <a:t>Click icon to add chart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9"/>
          </p:nvPr>
        </p:nvSpPr>
        <p:spPr>
          <a:xfrm>
            <a:off x="357189" y="1621524"/>
            <a:ext cx="4807342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9EF8DD7-89FB-4046-9189-8FFB82E310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59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7" name="Diagrammplatzhalter 2"/>
          <p:cNvSpPr>
            <a:spLocks noGrp="1"/>
          </p:cNvSpPr>
          <p:nvPr>
            <p:ph type="chart" sz="quarter" idx="20"/>
          </p:nvPr>
        </p:nvSpPr>
        <p:spPr>
          <a:xfrm>
            <a:off x="4584703" y="1620000"/>
            <a:ext cx="4239245" cy="325219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9"/>
          </p:nvPr>
        </p:nvSpPr>
        <p:spPr>
          <a:xfrm>
            <a:off x="357189" y="1621524"/>
            <a:ext cx="3966094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912F3EC-F210-4A66-835A-BA83BDD1E2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0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360000" y="1620000"/>
            <a:ext cx="342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9"/>
          </p:nvPr>
        </p:nvSpPr>
        <p:spPr>
          <a:xfrm>
            <a:off x="3999135" y="1621524"/>
            <a:ext cx="4807342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ABA4B1E-1187-4FA1-A99F-9AB4467990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70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10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359999" y="1620000"/>
            <a:ext cx="4212000" cy="325219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9"/>
          </p:nvPr>
        </p:nvSpPr>
        <p:spPr>
          <a:xfrm>
            <a:off x="4834733" y="1621524"/>
            <a:ext cx="3966094" cy="46064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F777F9F-094B-4578-BBFD-184CEEEC5A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7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 userDrawn="1"/>
        </p:nvSpPr>
        <p:spPr bwMode="auto">
          <a:xfrm>
            <a:off x="2295525" y="6535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smtClean="0">
              <a:solidFill>
                <a:srgbClr val="58585A"/>
              </a:solidFill>
            </a:endParaRP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6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357188" y="6438900"/>
            <a:ext cx="463550" cy="268288"/>
          </a:xfrm>
        </p:spPr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B948441-D612-45C4-99D8-E268F2218F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5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3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63669" y="3457423"/>
            <a:ext cx="8442000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1"/>
                </a:solidFill>
                <a:latin typeface="Arial"/>
                <a:cs typeface="Calibri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966444" y="4112055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2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966444" y="4787575"/>
            <a:ext cx="5868000" cy="360000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966444" y="5148818"/>
            <a:ext cx="5868000" cy="360000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687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5062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806"/>
          <a:stretch/>
        </p:blipFill>
        <p:spPr>
          <a:xfrm>
            <a:off x="-1" y="0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78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8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4" y="1360488"/>
            <a:ext cx="7884094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1360773"/>
            <a:ext cx="437358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4" y="2000611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5" y="2000611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4" y="2640734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2640734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4" y="3280857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3280857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4" y="3920980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5" y="3920980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4" y="4561105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5" y="4561105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77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3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93503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4290"/>
            <a:ext cx="8442000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84603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bg2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34089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0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4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6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590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7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4" y="1360488"/>
            <a:ext cx="7884094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1360773"/>
            <a:ext cx="437358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4" y="2000611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5" y="2000611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4" y="2640734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2640734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4" y="3280857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3280857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4" y="3920980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5" y="3920980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4" y="4561105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5" y="4561105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284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88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3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767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02287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95007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3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9" y="5206143"/>
            <a:ext cx="8459514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3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88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2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srgbClr val="FFFFFF"/>
                </a:solidFill>
              </a:rPr>
              <a:pPr/>
              <a:t>‹Nr.›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9" y="6469200"/>
            <a:ext cx="1020654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570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68275"/>
            <a:ext cx="8642350" cy="812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330951"/>
            <a:ext cx="144145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8585A"/>
                </a:solidFill>
              </a:rPr>
              <a:t> Straumann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27635-AA31-4AD6-87F6-4D7AD0CE87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539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6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1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0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8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3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80420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9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806"/>
          <a:stretch/>
        </p:blipFill>
        <p:spPr>
          <a:xfrm>
            <a:off x="-1" y="0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78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3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3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321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4290"/>
            <a:ext cx="8442000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84603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bg2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8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61041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0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8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3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241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6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30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2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4" y="1360488"/>
            <a:ext cx="7884094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1360773"/>
            <a:ext cx="437358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4" y="2000611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5" y="2000611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4" y="2640734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2640734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4" y="3280857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3280857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4" y="3920980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5" y="3920980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4" y="4561105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5" y="4561105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69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88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3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195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94928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3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45776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3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9" y="5206143"/>
            <a:ext cx="8459514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srgbClr val="FFFFFF"/>
                </a:solidFill>
              </a:rPr>
              <a:pPr/>
              <a:t>‹Nr.›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9" y="6469200"/>
            <a:ext cx="1020654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138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0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8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en-US" noProof="0" dirty="0" smtClean="0"/>
              <a:t>Confidential – for internal use only</a:t>
            </a:r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0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1449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7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68275"/>
            <a:ext cx="8642350" cy="812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330951"/>
            <a:ext cx="144145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8585A"/>
                </a:solidFill>
              </a:rPr>
              <a:t> Straumann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27635-AA31-4AD6-87F6-4D7AD0CE87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012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3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1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5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4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620343"/>
            <a:ext cx="8466760" cy="45857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57396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88209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806"/>
          <a:stretch/>
        </p:blipFill>
        <p:spPr>
          <a:xfrm>
            <a:off x="-1" y="0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78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4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3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2848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4290"/>
            <a:ext cx="8442000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84603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bg2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1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5684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0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1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6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465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9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1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4" y="1360488"/>
            <a:ext cx="7884094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1360773"/>
            <a:ext cx="437358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4" y="2000611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5" y="2000611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4" y="2640734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2640734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4" y="3280857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3280857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4" y="3920980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5" y="3920980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4" y="4561105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5" y="4561105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261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88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1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3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361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07684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5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14942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3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9" y="5206143"/>
            <a:ext cx="8459514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srgbClr val="FFFFFF"/>
                </a:solidFill>
              </a:rPr>
              <a:pPr/>
              <a:t>‹Nr.›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9" y="6469200"/>
            <a:ext cx="1020654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181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0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8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9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en-US" noProof="0" dirty="0" smtClean="0"/>
              <a:t>Confidential – for internal use only</a:t>
            </a:r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68275"/>
            <a:ext cx="8642350" cy="812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330951"/>
            <a:ext cx="144145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8585A"/>
                </a:solidFill>
              </a:rPr>
              <a:t> Straumann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27635-AA31-4AD6-87F6-4D7AD0CE87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751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vmlDrawing" Target="../drawings/vmlDrawing5.v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oleObject" Target="../embeddings/oleObject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vmlDrawing" Target="../drawings/vmlDrawing10.v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oleObject" Target="../embeddings/oleObject10.bin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ags" Target="../tags/tag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vmlDrawing" Target="../drawings/vmlDrawing15.v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oleObject" Target="../embeddings/oleObject15.bin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tags" Target="../tags/tag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21" Type="http://schemas.openxmlformats.org/officeDocument/2006/relationships/vmlDrawing" Target="../drawings/vmlDrawing20.v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oleObject" Target="../embeddings/oleObject20.bin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tags" Target="../tags/tag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26.xml"/><Relationship Id="rId21" Type="http://schemas.openxmlformats.org/officeDocument/2006/relationships/vmlDrawing" Target="../drawings/vmlDrawing25.v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oleObject" Target="../embeddings/oleObject25.bin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tags" Target="../tags/tag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5335879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2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59999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52" r:id="rId2"/>
    <p:sldLayoutId id="2147483694" r:id="rId3"/>
    <p:sldLayoutId id="2147483722" r:id="rId4"/>
    <p:sldLayoutId id="2147483728" r:id="rId5"/>
    <p:sldLayoutId id="2147483753" r:id="rId6"/>
    <p:sldLayoutId id="2147483726" r:id="rId7"/>
    <p:sldLayoutId id="2147483729" r:id="rId8"/>
    <p:sldLayoutId id="2147483721" r:id="rId9"/>
    <p:sldLayoutId id="2147483720" r:id="rId10"/>
    <p:sldLayoutId id="2147483754" r:id="rId11"/>
    <p:sldLayoutId id="2147483981" r:id="rId12"/>
    <p:sldLayoutId id="214748398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360000" y="1159619"/>
            <a:ext cx="8786812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44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16" y="6438900"/>
            <a:ext cx="1233384" cy="2687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6444000"/>
            <a:ext cx="6397200" cy="27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5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360363" y="1158875"/>
            <a:ext cx="8786812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43663"/>
            <a:ext cx="463550" cy="268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00" b="0" i="0" noProof="1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667DE5C-0F93-499E-A785-6EC6D514DA5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2052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6438900"/>
            <a:ext cx="12334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950" y="6443663"/>
            <a:ext cx="6397625" cy="2698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00" i="1">
                <a:solidFill>
                  <a:srgbClr val="58585A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7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4755792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think-cell Folie" r:id="rId22" imgW="270" imgH="270" progId="TCLayout.ActiveDocument.1">
                  <p:embed/>
                </p:oleObj>
              </mc:Choice>
              <mc:Fallback>
                <p:oleObj name="think-cell Foli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59999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9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167283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59999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3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6732920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59999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2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2202726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59999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6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60027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3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59999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0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BLT Guided Surgery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Portfolio </a:t>
            </a:r>
            <a:r>
              <a:rPr lang="en-US" dirty="0" err="1" smtClean="0"/>
              <a:t>Erweiterung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106808\Desktop\FM_16_006_D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4" r="44520"/>
          <a:stretch/>
        </p:blipFill>
        <p:spPr bwMode="auto">
          <a:xfrm>
            <a:off x="7077694" y="1338783"/>
            <a:ext cx="1022266" cy="263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Komponenten</a:t>
            </a:r>
            <a:r>
              <a:rPr lang="en-US" dirty="0"/>
              <a:t> der BLT Guided Surgery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62606" y="3961619"/>
            <a:ext cx="32593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err="1" smtClean="0"/>
              <a:t>Guided</a:t>
            </a:r>
            <a:r>
              <a:rPr lang="de-CH" dirty="0"/>
              <a:t> </a:t>
            </a:r>
            <a:r>
              <a:rPr lang="de-CH" dirty="0" err="1"/>
              <a:t>Surgery</a:t>
            </a:r>
            <a:r>
              <a:rPr lang="de-CH" dirty="0"/>
              <a:t> Basiskassette </a:t>
            </a:r>
            <a:endParaRPr lang="en-US" dirty="0" smtClean="0"/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Instrumentenaufnahme</a:t>
            </a:r>
            <a:r>
              <a:rPr lang="en-US" sz="1400" dirty="0" smtClean="0"/>
              <a:t> </a:t>
            </a:r>
            <a:r>
              <a:rPr lang="en-US" sz="1400" dirty="0" err="1" smtClean="0"/>
              <a:t>für</a:t>
            </a:r>
            <a:r>
              <a:rPr lang="en-US" sz="1400" dirty="0" smtClean="0"/>
              <a:t> </a:t>
            </a:r>
            <a:r>
              <a:rPr lang="en-US" sz="1400" dirty="0" err="1" smtClean="0"/>
              <a:t>eine</a:t>
            </a:r>
            <a:r>
              <a:rPr lang="en-US" sz="1400" dirty="0" smtClean="0"/>
              <a:t> </a:t>
            </a:r>
            <a:r>
              <a:rPr lang="en-US" sz="1400" dirty="0" err="1" smtClean="0"/>
              <a:t>Implantatlinie</a:t>
            </a:r>
            <a:r>
              <a:rPr lang="en-US" sz="1400" dirty="0" smtClean="0"/>
              <a:t> (Guided Surgery)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Übersichtliches</a:t>
            </a:r>
            <a:r>
              <a:rPr lang="en-US" sz="1400" dirty="0" smtClean="0"/>
              <a:t> Layout </a:t>
            </a:r>
            <a:r>
              <a:rPr lang="en-US" sz="1400" dirty="0" err="1" smtClean="0"/>
              <a:t>unterstützt</a:t>
            </a:r>
            <a:r>
              <a:rPr lang="en-US" sz="1400" dirty="0" smtClean="0"/>
              <a:t>  </a:t>
            </a:r>
            <a:r>
              <a:rPr lang="en-US" sz="1400" dirty="0" err="1" smtClean="0"/>
              <a:t>eine</a:t>
            </a:r>
            <a:r>
              <a:rPr lang="en-US" sz="1400" dirty="0" smtClean="0"/>
              <a:t> intuitive </a:t>
            </a:r>
            <a:r>
              <a:rPr lang="en-US" sz="1400" dirty="0" err="1" smtClean="0"/>
              <a:t>Anwendung</a:t>
            </a:r>
            <a:endParaRPr lang="en-US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259481" y="1603501"/>
            <a:ext cx="1879244" cy="1834957"/>
            <a:chOff x="5928189" y="1693887"/>
            <a:chExt cx="2681555" cy="300352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189" y="1864166"/>
              <a:ext cx="2681555" cy="283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7541329" y="1693887"/>
              <a:ext cx="233380" cy="1625984"/>
              <a:chOff x="7037897" y="1726057"/>
              <a:chExt cx="231069" cy="1609885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409"/>
              <a:stretch/>
            </p:blipFill>
            <p:spPr bwMode="auto">
              <a:xfrm>
                <a:off x="7037897" y="2465798"/>
                <a:ext cx="231069" cy="870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668" b="50000"/>
              <a:stretch/>
            </p:blipFill>
            <p:spPr bwMode="auto">
              <a:xfrm>
                <a:off x="7037897" y="1726057"/>
                <a:ext cx="231069" cy="7857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665553" y="2520980"/>
            <a:ext cx="870696" cy="990088"/>
            <a:chOff x="4749929" y="300580"/>
            <a:chExt cx="4009508" cy="45593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929" y="300580"/>
              <a:ext cx="368300" cy="454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557" y="300580"/>
              <a:ext cx="404812" cy="454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824" y="300580"/>
              <a:ext cx="490537" cy="4548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531" y="300580"/>
              <a:ext cx="576262" cy="4548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058" y="300580"/>
              <a:ext cx="530225" cy="400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550" y="300580"/>
              <a:ext cx="496887" cy="455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3859482" y="3961619"/>
            <a:ext cx="248093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dirty="0" smtClean="0"/>
              <a:t>BLT geführte Instrumente</a:t>
            </a:r>
            <a:endParaRPr lang="en-US" dirty="0" smtClean="0"/>
          </a:p>
          <a:p>
            <a:pPr algn="ctr"/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Geführte</a:t>
            </a:r>
            <a:r>
              <a:rPr lang="en-US" sz="1400" dirty="0" smtClean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err="1" smtClean="0"/>
              <a:t>Bohrer</a:t>
            </a: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err="1" smtClean="0"/>
              <a:t>Profilbohrer</a:t>
            </a: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err="1" smtClean="0"/>
              <a:t>Gewindeschneider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513709" y="3978651"/>
            <a:ext cx="23927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dirty="0" smtClean="0"/>
              <a:t>BLT geführte I</a:t>
            </a:r>
            <a:r>
              <a:rPr lang="en-US" dirty="0" err="1" smtClean="0"/>
              <a:t>mplantate</a:t>
            </a:r>
            <a:endParaRPr lang="en-US" dirty="0" smtClean="0"/>
          </a:p>
          <a:p>
            <a:pPr algn="ctr"/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Verbesserter</a:t>
            </a:r>
            <a:r>
              <a:rPr lang="en-US" sz="1400" dirty="0" smtClean="0"/>
              <a:t> </a:t>
            </a:r>
            <a:r>
              <a:rPr lang="en-US" sz="1400" dirty="0" err="1" smtClean="0"/>
              <a:t>Transferpfosten</a:t>
            </a:r>
            <a:endParaRPr lang="en-US" sz="1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01444" y="2876254"/>
            <a:ext cx="32063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730839" y="2876254"/>
            <a:ext cx="30677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5" y="2369978"/>
            <a:ext cx="2686245" cy="11724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606" y="211575"/>
            <a:ext cx="8574360" cy="864000"/>
          </a:xfrm>
        </p:spPr>
        <p:txBody>
          <a:bodyPr/>
          <a:lstStyle/>
          <a:p>
            <a:r>
              <a:rPr lang="de-CH" dirty="0"/>
              <a:t>Die </a:t>
            </a:r>
            <a:r>
              <a:rPr lang="de-CH" dirty="0" err="1"/>
              <a:t>Guided</a:t>
            </a:r>
            <a:r>
              <a:rPr lang="de-CH" dirty="0"/>
              <a:t> </a:t>
            </a:r>
            <a:r>
              <a:rPr lang="de-CH" dirty="0" err="1"/>
              <a:t>Surgery</a:t>
            </a:r>
            <a:r>
              <a:rPr lang="de-CH" dirty="0"/>
              <a:t> </a:t>
            </a:r>
            <a:r>
              <a:rPr lang="de-CH" dirty="0" smtClean="0"/>
              <a:t>Basiskassette, oberer Einsatz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14" y="1433161"/>
            <a:ext cx="7322713" cy="45457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11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606" y="211575"/>
            <a:ext cx="8634745" cy="864000"/>
          </a:xfrm>
        </p:spPr>
        <p:txBody>
          <a:bodyPr/>
          <a:lstStyle/>
          <a:p>
            <a:r>
              <a:rPr lang="de-CH" dirty="0"/>
              <a:t>Die </a:t>
            </a:r>
            <a:r>
              <a:rPr lang="de-CH" dirty="0" err="1"/>
              <a:t>Guided</a:t>
            </a:r>
            <a:r>
              <a:rPr lang="de-CH" dirty="0"/>
              <a:t> </a:t>
            </a:r>
            <a:r>
              <a:rPr lang="de-CH" dirty="0" err="1"/>
              <a:t>Surgery</a:t>
            </a:r>
            <a:r>
              <a:rPr lang="de-CH" dirty="0"/>
              <a:t> </a:t>
            </a:r>
            <a:r>
              <a:rPr lang="de-CH" dirty="0" smtClean="0"/>
              <a:t>Basiskassette, unterer Einsatz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99" y="1348269"/>
            <a:ext cx="5886232" cy="51107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00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045" y="211575"/>
            <a:ext cx="8781691" cy="864000"/>
          </a:xfrm>
        </p:spPr>
        <p:txBody>
          <a:bodyPr/>
          <a:lstStyle/>
          <a:p>
            <a:r>
              <a:rPr lang="en-US" dirty="0"/>
              <a:t>Das BLT </a:t>
            </a:r>
            <a:r>
              <a:rPr lang="en-US" dirty="0" err="1"/>
              <a:t>geführte</a:t>
            </a:r>
            <a:r>
              <a:rPr lang="en-US" dirty="0"/>
              <a:t> </a:t>
            </a:r>
            <a:r>
              <a:rPr lang="en-US" dirty="0" err="1"/>
              <a:t>Implantat</a:t>
            </a:r>
            <a:r>
              <a:rPr lang="en-US" dirty="0"/>
              <a:t> – </a:t>
            </a:r>
            <a:r>
              <a:rPr lang="en-US" dirty="0" err="1"/>
              <a:t>neuer</a:t>
            </a:r>
            <a:r>
              <a:rPr lang="en-US" dirty="0"/>
              <a:t> </a:t>
            </a:r>
            <a:r>
              <a:rPr lang="en-US" dirty="0" err="1"/>
              <a:t>Transferpfosten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287253" y="1442854"/>
            <a:ext cx="4201139" cy="2807805"/>
          </a:xfrm>
        </p:spPr>
        <p:txBody>
          <a:bodyPr/>
          <a:lstStyle/>
          <a:p>
            <a:r>
              <a:rPr lang="en-US" sz="2000" dirty="0" err="1" smtClean="0"/>
              <a:t>Neuer</a:t>
            </a:r>
            <a:r>
              <a:rPr lang="en-US" sz="2000" dirty="0" smtClean="0"/>
              <a:t> </a:t>
            </a:r>
            <a:r>
              <a:rPr lang="en-US" sz="2000" dirty="0" err="1" smtClean="0"/>
              <a:t>Transferposten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err="1" smtClean="0"/>
              <a:t>Ermöglicht</a:t>
            </a:r>
            <a:r>
              <a:rPr lang="en-US" sz="1600" dirty="0" smtClean="0"/>
              <a:t>  </a:t>
            </a:r>
            <a:r>
              <a:rPr lang="en-US" sz="1600" dirty="0" err="1" smtClean="0"/>
              <a:t>eine</a:t>
            </a:r>
            <a:r>
              <a:rPr lang="en-US" sz="1600" dirty="0" smtClean="0"/>
              <a:t> 2mm </a:t>
            </a:r>
            <a:r>
              <a:rPr lang="en-US" sz="1600" dirty="0" err="1" smtClean="0"/>
              <a:t>tiefere</a:t>
            </a:r>
            <a:r>
              <a:rPr lang="en-US" sz="1600" dirty="0" smtClean="0"/>
              <a:t> insertion der </a:t>
            </a:r>
            <a:r>
              <a:rPr lang="en-US" sz="1600" dirty="0" err="1" smtClean="0"/>
              <a:t>geführten</a:t>
            </a:r>
            <a:r>
              <a:rPr lang="en-US" sz="1600" dirty="0" smtClean="0"/>
              <a:t> </a:t>
            </a:r>
            <a:r>
              <a:rPr lang="en-US" sz="1600" dirty="0" err="1" smtClean="0"/>
              <a:t>Implantate</a:t>
            </a:r>
            <a:endParaRPr lang="en-US" sz="1600" dirty="0" smtClean="0"/>
          </a:p>
          <a:p>
            <a:pPr lvl="1"/>
            <a:r>
              <a:rPr lang="de-DE" sz="1600" dirty="0" smtClean="0"/>
              <a:t>Erhalten alle BL und BLT geführten Implantate</a:t>
            </a:r>
            <a:endParaRPr lang="en-US" sz="1600" dirty="0" smtClean="0"/>
          </a:p>
          <a:p>
            <a:pPr lvl="1"/>
            <a:r>
              <a:rPr lang="en-US" sz="1600" dirty="0" err="1" smtClean="0"/>
              <a:t>Erhöht</a:t>
            </a:r>
            <a:r>
              <a:rPr lang="en-US" sz="1600" dirty="0" smtClean="0"/>
              <a:t> die </a:t>
            </a:r>
            <a:r>
              <a:rPr lang="en-US" sz="1600" dirty="0" err="1" smtClean="0"/>
              <a:t>Flexibilität</a:t>
            </a: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7892" y="1179129"/>
            <a:ext cx="3598223" cy="5269542"/>
            <a:chOff x="5446687" y="1206200"/>
            <a:chExt cx="3598223" cy="5269542"/>
          </a:xfrm>
        </p:grpSpPr>
        <p:pic>
          <p:nvPicPr>
            <p:cNvPr id="2050" name="Picture 2" descr="C:\Users\u106808\Desktop\FM_16_006_D_0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2" r="31117"/>
            <a:stretch/>
          </p:blipFill>
          <p:spPr bwMode="auto">
            <a:xfrm>
              <a:off x="5446687" y="1206200"/>
              <a:ext cx="3241964" cy="501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 bwMode="auto">
            <a:xfrm>
              <a:off x="5581624" y="4313310"/>
              <a:ext cx="2988000" cy="0"/>
            </a:xfrm>
            <a:prstGeom prst="line">
              <a:avLst/>
            </a:prstGeom>
            <a:solidFill>
              <a:srgbClr val="00722D"/>
            </a:solidFill>
            <a:ln w="12700" cap="flat" cmpd="sng" algn="ctr">
              <a:solidFill>
                <a:srgbClr val="00722D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581624" y="4169294"/>
              <a:ext cx="2988000" cy="0"/>
            </a:xfrm>
            <a:prstGeom prst="line">
              <a:avLst/>
            </a:prstGeom>
            <a:solidFill>
              <a:srgbClr val="00722D"/>
            </a:solidFill>
            <a:ln w="12700" cap="flat" cmpd="sng" algn="ctr">
              <a:solidFill>
                <a:srgbClr val="00722D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581624" y="4025278"/>
              <a:ext cx="2988000" cy="0"/>
            </a:xfrm>
            <a:prstGeom prst="line">
              <a:avLst/>
            </a:prstGeom>
            <a:solidFill>
              <a:srgbClr val="00722D"/>
            </a:solidFill>
            <a:ln w="12700" cap="flat" cmpd="sng" algn="ctr">
              <a:solidFill>
                <a:srgbClr val="00722D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581624" y="3881262"/>
              <a:ext cx="2988000" cy="0"/>
            </a:xfrm>
            <a:prstGeom prst="line">
              <a:avLst/>
            </a:prstGeom>
            <a:solidFill>
              <a:srgbClr val="00722D"/>
            </a:solidFill>
            <a:ln w="12700" cap="flat" cmpd="sng" algn="ctr">
              <a:solidFill>
                <a:srgbClr val="00722D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8574910" y="374010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dirty="0" smtClean="0"/>
                <a:t>3mm</a:t>
              </a:r>
            </a:p>
            <a:p>
              <a:r>
                <a:rPr lang="de-CH" sz="1000" dirty="0" smtClean="0"/>
                <a:t>2mm</a:t>
              </a:r>
            </a:p>
            <a:p>
              <a:r>
                <a:rPr lang="de-CH" sz="1000" dirty="0" smtClean="0"/>
                <a:t>1mm</a:t>
              </a:r>
            </a:p>
            <a:p>
              <a:r>
                <a:rPr lang="de-CH" sz="1000" dirty="0"/>
                <a:t>0</a:t>
              </a: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7837004" y="6045592"/>
              <a:ext cx="607361" cy="4301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600"/>
                </a:spcBef>
                <a:spcAft>
                  <a:spcPts val="300"/>
                </a:spcAft>
                <a:buClr>
                  <a:schemeClr val="accent2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2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2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2"/>
                </a:buClr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2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 smtClean="0"/>
                <a:t>alt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5642009" y="6045592"/>
              <a:ext cx="760020" cy="4301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600"/>
                </a:spcBef>
                <a:spcAft>
                  <a:spcPts val="300"/>
                </a:spcAft>
                <a:buClr>
                  <a:schemeClr val="accent2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2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2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2"/>
                </a:buClr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2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 err="1"/>
                <a:t>n</a:t>
              </a:r>
              <a:r>
                <a:rPr lang="en-US" sz="2000" dirty="0" err="1" smtClean="0"/>
                <a:t>eu</a:t>
              </a:r>
              <a:endParaRPr lang="en-US" sz="1600" dirty="0" smtClean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>
            <a:xfrm rot="10800000">
              <a:off x="6662055" y="2873828"/>
              <a:ext cx="665019" cy="62939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27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 BLT </a:t>
            </a:r>
            <a:r>
              <a:rPr lang="en-US" dirty="0" err="1"/>
              <a:t>geführte</a:t>
            </a:r>
            <a:r>
              <a:rPr lang="en-US" dirty="0"/>
              <a:t> </a:t>
            </a:r>
            <a:r>
              <a:rPr lang="en-US" dirty="0" err="1"/>
              <a:t>Implantat</a:t>
            </a:r>
            <a:r>
              <a:rPr lang="en-US" dirty="0"/>
              <a:t> – Portfolio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38624" y="1531120"/>
            <a:ext cx="8466760" cy="222459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000" dirty="0" err="1" smtClean="0">
                <a:solidFill>
                  <a:srgbClr val="58585A"/>
                </a:solidFill>
              </a:rPr>
              <a:t>Roxolid</a:t>
            </a:r>
            <a:r>
              <a:rPr lang="de-CH" sz="2000" baseline="30000" dirty="0">
                <a:solidFill>
                  <a:srgbClr val="58585A"/>
                </a:solidFill>
              </a:rPr>
              <a:t>®</a:t>
            </a:r>
            <a:r>
              <a:rPr lang="de-CH" sz="2000" dirty="0">
                <a:solidFill>
                  <a:srgbClr val="58585A"/>
                </a:solidFill>
              </a:rPr>
              <a:t> </a:t>
            </a:r>
            <a:r>
              <a:rPr lang="de-CH" sz="2000" dirty="0" err="1">
                <a:solidFill>
                  <a:srgbClr val="58585A"/>
                </a:solidFill>
              </a:rPr>
              <a:t>SLActive</a:t>
            </a:r>
            <a:r>
              <a:rPr lang="de-CH" sz="2000" baseline="30000" dirty="0">
                <a:solidFill>
                  <a:srgbClr val="58585A"/>
                </a:solidFill>
              </a:rPr>
              <a:t>® </a:t>
            </a:r>
            <a:endParaRPr lang="de-CH" sz="2000" baseline="30000" dirty="0" smtClean="0">
              <a:solidFill>
                <a:srgbClr val="58585A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27884"/>
              </p:ext>
            </p:extLst>
          </p:nvPr>
        </p:nvGraphicFramePr>
        <p:xfrm>
          <a:off x="466314" y="3475837"/>
          <a:ext cx="8211379" cy="207957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064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7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Material 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Art.-</a:t>
                      </a:r>
                      <a:r>
                        <a:rPr lang="en-US" sz="1100" u="none" strike="noStrike" baseline="0" dirty="0" err="1" smtClean="0">
                          <a:effectLst/>
                        </a:rPr>
                        <a:t>Nr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.:</a:t>
                      </a:r>
                      <a:endParaRPr lang="en-US" sz="11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Bezeichnung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US" sz="11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021.3308G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BLT, Ø 3.3mm NC, </a:t>
                      </a:r>
                      <a:r>
                        <a:rPr lang="en-US" sz="1100" u="none" strike="noStrike" dirty="0" err="1">
                          <a:effectLst/>
                        </a:rPr>
                        <a:t>SLActive</a:t>
                      </a:r>
                      <a:r>
                        <a:rPr lang="en-US" sz="1100" u="none" strike="noStrike" dirty="0">
                          <a:effectLst/>
                        </a:rPr>
                        <a:t>® 8 mm, </a:t>
                      </a:r>
                      <a:r>
                        <a:rPr lang="en-US" sz="1100" u="none" strike="noStrike" dirty="0" err="1">
                          <a:effectLst/>
                        </a:rPr>
                        <a:t>Roxolid</a:t>
                      </a:r>
                      <a:r>
                        <a:rPr lang="en-US" sz="1100" u="none" strike="noStrike" dirty="0">
                          <a:effectLst/>
                        </a:rPr>
                        <a:t>®,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geführt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021.3310G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BLT, Ø 3.3mm NC, </a:t>
                      </a:r>
                      <a:r>
                        <a:rPr lang="en-US" sz="1100" u="none" strike="noStrike" dirty="0" err="1">
                          <a:effectLst/>
                        </a:rPr>
                        <a:t>SLActive</a:t>
                      </a:r>
                      <a:r>
                        <a:rPr lang="en-US" sz="1100" u="none" strike="noStrike" dirty="0">
                          <a:effectLst/>
                        </a:rPr>
                        <a:t>® 10 mm, </a:t>
                      </a:r>
                      <a:r>
                        <a:rPr lang="en-US" sz="1100" u="none" strike="noStrike" dirty="0" err="1">
                          <a:effectLst/>
                        </a:rPr>
                        <a:t>Roxolid</a:t>
                      </a:r>
                      <a:r>
                        <a:rPr lang="en-US" sz="1100" u="none" strike="noStrike" dirty="0">
                          <a:effectLst/>
                        </a:rPr>
                        <a:t>®,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geführt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021.3312G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BLT, Ø 3.3mm NC, </a:t>
                      </a:r>
                      <a:r>
                        <a:rPr lang="en-US" sz="1100" u="none" strike="noStrike" dirty="0" err="1">
                          <a:effectLst/>
                        </a:rPr>
                        <a:t>SLActive</a:t>
                      </a:r>
                      <a:r>
                        <a:rPr lang="en-US" sz="1100" u="none" strike="noStrike" dirty="0">
                          <a:effectLst/>
                        </a:rPr>
                        <a:t>® 12 mm, </a:t>
                      </a:r>
                      <a:r>
                        <a:rPr lang="en-US" sz="1100" u="none" strike="noStrike" dirty="0" err="1">
                          <a:effectLst/>
                        </a:rPr>
                        <a:t>Roxolid</a:t>
                      </a:r>
                      <a:r>
                        <a:rPr lang="en-US" sz="1100" u="none" strike="noStrike" dirty="0">
                          <a:effectLst/>
                        </a:rPr>
                        <a:t>®,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geführt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021.5308G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BLT, Ø 4.1mm RC, </a:t>
                      </a:r>
                      <a:r>
                        <a:rPr lang="en-US" sz="1100" u="none" strike="noStrike" dirty="0" err="1">
                          <a:effectLst/>
                        </a:rPr>
                        <a:t>SLActive</a:t>
                      </a:r>
                      <a:r>
                        <a:rPr lang="en-US" sz="1100" u="none" strike="noStrike" dirty="0">
                          <a:effectLst/>
                        </a:rPr>
                        <a:t>® 8 mm, </a:t>
                      </a:r>
                      <a:r>
                        <a:rPr lang="en-US" sz="1100" u="none" strike="noStrike" dirty="0" err="1">
                          <a:effectLst/>
                        </a:rPr>
                        <a:t>Roxolid</a:t>
                      </a:r>
                      <a:r>
                        <a:rPr lang="en-US" sz="1100" u="none" strike="noStrike" dirty="0">
                          <a:effectLst/>
                        </a:rPr>
                        <a:t>®,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geführt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021.5310G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BLT, Ø 4.1mm RC, </a:t>
                      </a:r>
                      <a:r>
                        <a:rPr lang="en-US" sz="1100" u="none" strike="noStrike" dirty="0" err="1">
                          <a:effectLst/>
                        </a:rPr>
                        <a:t>SLActive</a:t>
                      </a:r>
                      <a:r>
                        <a:rPr lang="en-US" sz="1100" u="none" strike="noStrike" dirty="0">
                          <a:effectLst/>
                        </a:rPr>
                        <a:t>® 10 mm, </a:t>
                      </a:r>
                      <a:r>
                        <a:rPr lang="en-US" sz="1100" u="none" strike="noStrike" dirty="0" err="1">
                          <a:effectLst/>
                        </a:rPr>
                        <a:t>Roxolid</a:t>
                      </a:r>
                      <a:r>
                        <a:rPr lang="en-US" sz="1100" u="none" strike="noStrike" dirty="0">
                          <a:effectLst/>
                        </a:rPr>
                        <a:t>®,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geführt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021.5312G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BLT, Ø 4.1mm RC, </a:t>
                      </a:r>
                      <a:r>
                        <a:rPr lang="en-US" sz="1100" u="none" strike="noStrike" dirty="0" err="1">
                          <a:effectLst/>
                        </a:rPr>
                        <a:t>SLActive</a:t>
                      </a:r>
                      <a:r>
                        <a:rPr lang="en-US" sz="1100" u="none" strike="noStrike" dirty="0">
                          <a:effectLst/>
                        </a:rPr>
                        <a:t>® 12 mm, </a:t>
                      </a:r>
                      <a:r>
                        <a:rPr lang="en-US" sz="1100" u="none" strike="noStrike" dirty="0" err="1">
                          <a:effectLst/>
                        </a:rPr>
                        <a:t>Roxolid</a:t>
                      </a:r>
                      <a:r>
                        <a:rPr lang="en-US" sz="1100" u="none" strike="noStrike" dirty="0">
                          <a:effectLst/>
                        </a:rPr>
                        <a:t>®,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geführt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021.7308G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BLT, Ø 4.8mm RC, </a:t>
                      </a:r>
                      <a:r>
                        <a:rPr lang="en-US" sz="1100" u="none" strike="noStrike" dirty="0" err="1">
                          <a:effectLst/>
                        </a:rPr>
                        <a:t>SLActive</a:t>
                      </a:r>
                      <a:r>
                        <a:rPr lang="en-US" sz="1100" u="none" strike="noStrike" dirty="0">
                          <a:effectLst/>
                        </a:rPr>
                        <a:t>® 8 mm, </a:t>
                      </a:r>
                      <a:r>
                        <a:rPr lang="en-US" sz="1100" u="none" strike="noStrike" dirty="0" err="1">
                          <a:effectLst/>
                        </a:rPr>
                        <a:t>Roxolid</a:t>
                      </a:r>
                      <a:r>
                        <a:rPr lang="en-US" sz="1100" u="none" strike="noStrike" dirty="0">
                          <a:effectLst/>
                        </a:rPr>
                        <a:t>®,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geführt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021.7310G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BLT, Ø 4.8mm RC, </a:t>
                      </a:r>
                      <a:r>
                        <a:rPr lang="en-US" sz="1100" u="none" strike="noStrike" dirty="0" err="1">
                          <a:effectLst/>
                        </a:rPr>
                        <a:t>SLActive</a:t>
                      </a:r>
                      <a:r>
                        <a:rPr lang="en-US" sz="1100" u="none" strike="noStrike" dirty="0">
                          <a:effectLst/>
                        </a:rPr>
                        <a:t>® 10 mm, </a:t>
                      </a:r>
                      <a:r>
                        <a:rPr lang="en-US" sz="1100" u="none" strike="noStrike" dirty="0" err="1">
                          <a:effectLst/>
                        </a:rPr>
                        <a:t>Roxolid</a:t>
                      </a:r>
                      <a:r>
                        <a:rPr lang="en-US" sz="1100" u="none" strike="noStrike" dirty="0">
                          <a:effectLst/>
                        </a:rPr>
                        <a:t>®,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geführt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021.7312G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BLT, Ø 4.8mm RC, </a:t>
                      </a:r>
                      <a:r>
                        <a:rPr lang="en-US" sz="1100" u="none" strike="noStrike" dirty="0" err="1">
                          <a:effectLst/>
                        </a:rPr>
                        <a:t>SLActive</a:t>
                      </a:r>
                      <a:r>
                        <a:rPr lang="en-US" sz="1100" u="none" strike="noStrike" dirty="0">
                          <a:effectLst/>
                        </a:rPr>
                        <a:t>® 12 mm, </a:t>
                      </a:r>
                      <a:r>
                        <a:rPr lang="en-US" sz="1100" u="none" strike="noStrike" dirty="0" err="1">
                          <a:effectLst/>
                        </a:rPr>
                        <a:t>Roxolid</a:t>
                      </a:r>
                      <a:r>
                        <a:rPr lang="en-US" sz="1100" u="none" strike="noStrike" dirty="0">
                          <a:effectLst/>
                        </a:rPr>
                        <a:t>®,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geführt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98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Artiklenummer</a:t>
            </a:r>
            <a:r>
              <a:rPr lang="en-US" dirty="0"/>
              <a:t> – BLT </a:t>
            </a:r>
            <a:r>
              <a:rPr lang="en-US" dirty="0" err="1"/>
              <a:t>geführte</a:t>
            </a:r>
            <a:r>
              <a:rPr lang="en-US" dirty="0"/>
              <a:t> </a:t>
            </a:r>
            <a:r>
              <a:rPr lang="en-US" dirty="0" err="1"/>
              <a:t>Instrumente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1266888"/>
            <a:ext cx="7992094" cy="49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124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/&gt;&lt;m_precDefaultPercent/&gt;&lt;m_precDefaultDate/&gt;&lt;m_precDefaultYear/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RM_PowerPoint_4-3">
  <a:themeElements>
    <a:clrScheme name="Straumann_Juni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8FB91C"/>
      </a:accent1>
      <a:accent2>
        <a:srgbClr val="585857"/>
      </a:accent2>
      <a:accent3>
        <a:srgbClr val="878787"/>
      </a:accent3>
      <a:accent4>
        <a:srgbClr val="B1B2B3"/>
      </a:accent4>
      <a:accent5>
        <a:srgbClr val="D9D9DA"/>
      </a:accent5>
      <a:accent6>
        <a:srgbClr val="1E7539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STRM_PowerPoint_4-3_new_V9">
  <a:themeElements>
    <a:clrScheme name="Straumann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1E7539"/>
      </a:accent1>
      <a:accent2>
        <a:srgbClr val="BFD12F"/>
      </a:accent2>
      <a:accent3>
        <a:srgbClr val="58585A"/>
      </a:accent3>
      <a:accent4>
        <a:srgbClr val="8EB18A"/>
      </a:accent4>
      <a:accent5>
        <a:srgbClr val="E0E69A"/>
      </a:accent5>
      <a:accent6>
        <a:srgbClr val="87888A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TRM_PowerPoint_4-3_new_V9">
  <a:themeElements>
    <a:clrScheme name="Straumann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1E7539"/>
      </a:accent1>
      <a:accent2>
        <a:srgbClr val="BFD12F"/>
      </a:accent2>
      <a:accent3>
        <a:srgbClr val="58585A"/>
      </a:accent3>
      <a:accent4>
        <a:srgbClr val="8EB18A"/>
      </a:accent4>
      <a:accent5>
        <a:srgbClr val="E0E69A"/>
      </a:accent5>
      <a:accent6>
        <a:srgbClr val="87888A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TRM_PowerPoint_4-3">
  <a:themeElements>
    <a:clrScheme name="Straumann_Juni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8FB91C"/>
      </a:accent1>
      <a:accent2>
        <a:srgbClr val="585857"/>
      </a:accent2>
      <a:accent3>
        <a:srgbClr val="878787"/>
      </a:accent3>
      <a:accent4>
        <a:srgbClr val="B1B2B3"/>
      </a:accent4>
      <a:accent5>
        <a:srgbClr val="D9D9DA"/>
      </a:accent5>
      <a:accent6>
        <a:srgbClr val="1E7539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2_STRM_PowerPoint_4-3">
  <a:themeElements>
    <a:clrScheme name="Straumann_Juni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8FB91C"/>
      </a:accent1>
      <a:accent2>
        <a:srgbClr val="585857"/>
      </a:accent2>
      <a:accent3>
        <a:srgbClr val="878787"/>
      </a:accent3>
      <a:accent4>
        <a:srgbClr val="B1B2B3"/>
      </a:accent4>
      <a:accent5>
        <a:srgbClr val="D9D9DA"/>
      </a:accent5>
      <a:accent6>
        <a:srgbClr val="1E7539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3_STRM_PowerPoint_4-3">
  <a:themeElements>
    <a:clrScheme name="Straumann_Juni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8FB91C"/>
      </a:accent1>
      <a:accent2>
        <a:srgbClr val="585857"/>
      </a:accent2>
      <a:accent3>
        <a:srgbClr val="878787"/>
      </a:accent3>
      <a:accent4>
        <a:srgbClr val="B1B2B3"/>
      </a:accent4>
      <a:accent5>
        <a:srgbClr val="D9D9DA"/>
      </a:accent5>
      <a:accent6>
        <a:srgbClr val="1E7539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4_STRM_PowerPoint_4-3">
  <a:themeElements>
    <a:clrScheme name="Straumann_Juni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8FB91C"/>
      </a:accent1>
      <a:accent2>
        <a:srgbClr val="585857"/>
      </a:accent2>
      <a:accent3>
        <a:srgbClr val="878787"/>
      </a:accent3>
      <a:accent4>
        <a:srgbClr val="B1B2B3"/>
      </a:accent4>
      <a:accent5>
        <a:srgbClr val="D9D9DA"/>
      </a:accent5>
      <a:accent6>
        <a:srgbClr val="1E7539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5_STRM_PowerPoint_4-3">
  <a:themeElements>
    <a:clrScheme name="Straumann_Juni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8FB91C"/>
      </a:accent1>
      <a:accent2>
        <a:srgbClr val="585857"/>
      </a:accent2>
      <a:accent3>
        <a:srgbClr val="878787"/>
      </a:accent3>
      <a:accent4>
        <a:srgbClr val="B1B2B3"/>
      </a:accent4>
      <a:accent5>
        <a:srgbClr val="D9D9DA"/>
      </a:accent5>
      <a:accent6>
        <a:srgbClr val="1E7539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STRM_PowerPoint_4-3</Template>
  <TotalTime>0</TotalTime>
  <Words>254</Words>
  <Application>Microsoft Office PowerPoint</Application>
  <PresentationFormat>Bildschirmpräsentation (4:3)</PresentationFormat>
  <Paragraphs>61</Paragraphs>
  <Slides>7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8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22" baseType="lpstr">
      <vt:lpstr>Akkurat-Light</vt:lpstr>
      <vt:lpstr>Arial</vt:lpstr>
      <vt:lpstr>Calibri</vt:lpstr>
      <vt:lpstr>Cambria</vt:lpstr>
      <vt:lpstr>Symbol</vt:lpstr>
      <vt:lpstr>Wingdings</vt:lpstr>
      <vt:lpstr>STRM_PowerPoint_4-3</vt:lpstr>
      <vt:lpstr>7_STRM_PowerPoint_4-3_new_V9</vt:lpstr>
      <vt:lpstr>2_STRM_PowerPoint_4-3_new_V9</vt:lpstr>
      <vt:lpstr>1_STRM_PowerPoint_4-3</vt:lpstr>
      <vt:lpstr>2_STRM_PowerPoint_4-3</vt:lpstr>
      <vt:lpstr>3_STRM_PowerPoint_4-3</vt:lpstr>
      <vt:lpstr>4_STRM_PowerPoint_4-3</vt:lpstr>
      <vt:lpstr>5_STRM_PowerPoint_4-3</vt:lpstr>
      <vt:lpstr>think-cell Folie</vt:lpstr>
      <vt:lpstr>BLT Guided Surgery</vt:lpstr>
      <vt:lpstr>Die Komponenten der BLT Guided Surgery</vt:lpstr>
      <vt:lpstr>Die Guided Surgery Basiskassette, oberer Einsatz </vt:lpstr>
      <vt:lpstr>Die Guided Surgery Basiskassette, unterer Einsatz </vt:lpstr>
      <vt:lpstr>Das BLT geführte Implantat – neuer Transferpfosten</vt:lpstr>
      <vt:lpstr>Das BLT geführte Implantat – Portfolio</vt:lpstr>
      <vt:lpstr>Artiklenummer – BLT geführte Instrumente</vt:lpstr>
    </vt:vector>
  </TitlesOfParts>
  <Company>Institut Straumann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Straumann® SRA &amp; Pro Arch</dc:title>
  <dc:creator>Heinz Schloegel</dc:creator>
  <cp:lastModifiedBy>Klaus-Juergen Ehrler</cp:lastModifiedBy>
  <cp:revision>89</cp:revision>
  <cp:lastPrinted>2016-02-22T15:51:24Z</cp:lastPrinted>
  <dcterms:created xsi:type="dcterms:W3CDTF">2015-10-27T05:32:08Z</dcterms:created>
  <dcterms:modified xsi:type="dcterms:W3CDTF">2017-06-07T07:50:19Z</dcterms:modified>
</cp:coreProperties>
</file>