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1" r:id="rId2"/>
    <p:sldId id="565" r:id="rId3"/>
    <p:sldId id="566" r:id="rId4"/>
    <p:sldId id="567" r:id="rId5"/>
    <p:sldId id="568" r:id="rId6"/>
    <p:sldId id="569" r:id="rId7"/>
    <p:sldId id="570" r:id="rId8"/>
    <p:sldId id="571" r:id="rId9"/>
    <p:sldId id="572" r:id="rId10"/>
    <p:sldId id="564" r:id="rId11"/>
  </p:sldIdLst>
  <p:sldSz cx="9144000" cy="6858000" type="screen4x3"/>
  <p:notesSz cx="6797675" cy="9926638"/>
  <p:custDataLst>
    <p:tags r:id="rId14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2C4A746-1FC1-482D-8181-39FEF2C4A909}">
          <p14:sldIdLst>
            <p14:sldId id="311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64"/>
          </p14:sldIdLst>
        </p14:section>
        <p14:section name="Content Slides" id="{87938154-2A90-4851-B867-8B27CC9FE3B0}">
          <p14:sldIdLst/>
        </p14:section>
        <p14:section name="Example Slides" id="{27FB5AE8-D492-47B3-A3DB-4EA89BEDE3C0}">
          <p14:sldIdLst/>
        </p14:section>
        <p14:section name="Final Slides" id="{B8425838-4BEB-40DD-B72A-BF45ED5EE14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218">
          <p15:clr>
            <a:srgbClr val="A4A3A4"/>
          </p15:clr>
        </p15:guide>
        <p15:guide id="2" orient="horz" pos="857">
          <p15:clr>
            <a:srgbClr val="A4A3A4"/>
          </p15:clr>
        </p15:guide>
        <p15:guide id="3" orient="horz" pos="3940">
          <p15:clr>
            <a:srgbClr val="A4A3A4"/>
          </p15:clr>
        </p15:guide>
        <p15:guide id="4" orient="horz">
          <p15:clr>
            <a:srgbClr val="A4A3A4"/>
          </p15:clr>
        </p15:guide>
        <p15:guide id="5" pos="2883">
          <p15:clr>
            <a:srgbClr val="A4A3A4"/>
          </p15:clr>
        </p15:guide>
        <p15:guide id="6" pos="230">
          <p15:clr>
            <a:srgbClr val="A4A3A4"/>
          </p15:clr>
        </p15:guide>
        <p15:guide id="7" pos="55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BCB54"/>
    <a:srgbClr val="58585A"/>
    <a:srgbClr val="8FB91C"/>
    <a:srgbClr val="C1D8C2"/>
    <a:srgbClr val="FFFFFF"/>
    <a:srgbClr val="F2F0E7"/>
    <a:srgbClr val="EFF3CF"/>
    <a:srgbClr val="E5E0D0"/>
    <a:srgbClr val="BBD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87840" autoAdjust="0"/>
  </p:normalViewPr>
  <p:slideViewPr>
    <p:cSldViewPr snapToGrid="0">
      <p:cViewPr>
        <p:scale>
          <a:sx n="82" d="100"/>
          <a:sy n="82" d="100"/>
        </p:scale>
        <p:origin x="-2454" y="-846"/>
      </p:cViewPr>
      <p:guideLst>
        <p:guide orient="horz" pos="4218"/>
        <p:guide orient="horz" pos="857"/>
        <p:guide orient="horz" pos="3940"/>
        <p:guide orient="horz"/>
        <p:guide orient="horz" pos="3725"/>
        <p:guide pos="2883"/>
        <p:guide pos="230"/>
        <p:guide pos="5529"/>
      </p:guideLst>
    </p:cSldViewPr>
  </p:slideViewPr>
  <p:outlineViewPr>
    <p:cViewPr>
      <p:scale>
        <a:sx n="33" d="100"/>
        <a:sy n="33" d="100"/>
      </p:scale>
      <p:origin x="0" y="5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952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475FFF9-468F-4A44-94C4-007707C280D2}" type="datetimeFigureOut">
              <a:rPr lang="de-DE" smtClean="0"/>
              <a:t>19.10.2016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05401F5-088A-7444-B95A-A5771689DC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341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EF4BE10-A985-CB4A-ADE5-E67BDA02AB25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5A451B0-B4A3-6244-BD97-12275BA1DB8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06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42256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 lvl="0" eaLnBrk="1">
              <a:spcBef>
                <a:spcPts val="300"/>
              </a:spcBef>
            </a:pPr>
            <a:endParaRPr lang="en-US" sz="1050" noProof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96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500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9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09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77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2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241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1449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7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9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335879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2" r:id="rId2"/>
    <p:sldLayoutId id="2147483694" r:id="rId3"/>
    <p:sldLayoutId id="2147483722" r:id="rId4"/>
    <p:sldLayoutId id="2147483728" r:id="rId5"/>
    <p:sldLayoutId id="2147483753" r:id="rId6"/>
    <p:sldLayoutId id="2147483726" r:id="rId7"/>
    <p:sldLayoutId id="2147483729" r:id="rId8"/>
    <p:sldLayoutId id="2147483721" r:id="rId9"/>
    <p:sldLayoutId id="2147483720" r:id="rId10"/>
    <p:sldLayoutId id="214748375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Straumann</a:t>
            </a:r>
            <a:r>
              <a:rPr lang="en-US" baseline="30000" dirty="0">
                <a:effectLst/>
              </a:rPr>
              <a:t>®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Osteotome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Straumann</a:t>
            </a:r>
            <a:r>
              <a:rPr lang="de-DE" dirty="0" smtClean="0"/>
              <a:t> GmbH</a:t>
            </a:r>
          </a:p>
          <a:p>
            <a:r>
              <a:rPr lang="de-DE" dirty="0" smtClean="0"/>
              <a:t>Heinrich-von-Stephan Straße 21</a:t>
            </a:r>
          </a:p>
          <a:p>
            <a:r>
              <a:rPr lang="de-DE" dirty="0" smtClean="0"/>
              <a:t>DE- 79100 Freiburg</a:t>
            </a:r>
          </a:p>
          <a:p>
            <a:r>
              <a:rPr lang="de-DE" dirty="0" smtClean="0"/>
              <a:t>Tel.: 0761/ 45010</a:t>
            </a:r>
          </a:p>
          <a:p>
            <a:r>
              <a:rPr lang="de-DE" dirty="0" smtClean="0"/>
              <a:t>Fax: 0761/ 4501 149</a:t>
            </a:r>
          </a:p>
          <a:p>
            <a:r>
              <a:rPr lang="de-DE" dirty="0" smtClean="0"/>
              <a:t>www.straumann.de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91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Ostetome</a:t>
            </a:r>
            <a:r>
              <a:rPr lang="de-DE" dirty="0" smtClean="0"/>
              <a:t> für die Knochenkondensation</a:t>
            </a:r>
            <a:endParaRPr lang="de-DE" dirty="0"/>
          </a:p>
        </p:txBody>
      </p:sp>
      <p:pic>
        <p:nvPicPr>
          <p:cNvPr id="5" name="Picture 10" descr="046_502_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913" y="1412875"/>
            <a:ext cx="6049962" cy="106521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046_512_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31913" y="3500438"/>
            <a:ext cx="6049962" cy="14827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648200" y="836613"/>
            <a:ext cx="4114800" cy="5472112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de-DE"/>
            </a:defPPr>
            <a:lvl1pPr marL="0" algn="ctr" defTabSz="457200" rtl="0" eaLnBrk="1" latinLnBrk="0" hangingPunct="1">
              <a:defRPr lang="de-DE" sz="800" i="1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r>
              <a:rPr lang="en-GB" sz="2400" b="1" smtClean="0">
                <a:sym typeface="Times" pitchFamily="18" charset="0"/>
              </a:rPr>
              <a:t>4 gerade</a:t>
            </a: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r>
              <a:rPr lang="en-GB" sz="2400" b="1" smtClean="0">
                <a:sym typeface="Times" pitchFamily="18" charset="0"/>
              </a:rPr>
              <a:t>4 abgewinkelt</a:t>
            </a:r>
            <a:endParaRPr lang="en-GB" sz="2400" b="1">
              <a:sym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Ostetome</a:t>
            </a:r>
            <a:r>
              <a:rPr lang="de-DE" dirty="0" smtClean="0"/>
              <a:t> für die Knochenkondensation</a:t>
            </a:r>
            <a:endParaRPr lang="de-DE" dirty="0"/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250825" y="1125538"/>
            <a:ext cx="8642350" cy="4645025"/>
          </a:xfrm>
          <a:prstGeom prst="rect">
            <a:avLst/>
          </a:prstGeom>
        </p:spPr>
        <p:txBody>
          <a:bodyPr/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0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Times" pitchFamily="18" charset="0"/>
              <a:buNone/>
            </a:pPr>
            <a:r>
              <a:rPr lang="en-GB" b="1" smtClean="0">
                <a:sym typeface="Times" pitchFamily="18" charset="0"/>
              </a:rPr>
              <a:t>Konusform</a:t>
            </a: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r>
              <a:rPr lang="en-GB" smtClean="0">
                <a:sym typeface="Times" pitchFamily="18" charset="0"/>
              </a:rPr>
              <a:t>	        2,2 mm	         2,8 mm             3,5 mm       	   4,2 mm</a:t>
            </a:r>
            <a:endParaRPr lang="en-GB" dirty="0">
              <a:sym typeface="Times" pitchFamily="18" charset="0"/>
            </a:endParaRPr>
          </a:p>
        </p:txBody>
      </p:sp>
      <p:pic>
        <p:nvPicPr>
          <p:cNvPr id="7" name="Picture 8" descr="046_500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525" y="1916113"/>
            <a:ext cx="2124075" cy="36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046_501_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916113"/>
            <a:ext cx="2124075" cy="36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046_502_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63" y="1916113"/>
            <a:ext cx="2124075" cy="36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046_503_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1238" y="1916113"/>
            <a:ext cx="2124075" cy="36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2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Ostetome</a:t>
            </a:r>
            <a:r>
              <a:rPr lang="de-DE" dirty="0" smtClean="0"/>
              <a:t> für die Knochenkondensation</a:t>
            </a:r>
            <a:endParaRPr lang="de-DE" dirty="0"/>
          </a:p>
        </p:txBody>
      </p:sp>
      <p:pic>
        <p:nvPicPr>
          <p:cNvPr id="7" name="Picture 2" descr="Untitled-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36000"/>
            <a:ext cx="2743200" cy="222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Untitled-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1362975"/>
            <a:ext cx="2311400" cy="242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046_500_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936313"/>
            <a:ext cx="21240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046_501_P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936313"/>
            <a:ext cx="21240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046_502_P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3936313"/>
            <a:ext cx="21240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046_503_P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3936313"/>
            <a:ext cx="21240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50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Osteotome</a:t>
            </a:r>
            <a:r>
              <a:rPr lang="de-DE" dirty="0" smtClean="0"/>
              <a:t> für die partielle </a:t>
            </a:r>
            <a:r>
              <a:rPr lang="de-DE" dirty="0" err="1" smtClean="0"/>
              <a:t>Sinusbodenelevetion</a:t>
            </a:r>
            <a:endParaRPr lang="de-DE" dirty="0"/>
          </a:p>
        </p:txBody>
      </p:sp>
      <p:pic>
        <p:nvPicPr>
          <p:cNvPr id="6" name="Picture 10" descr="046_522_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2111900"/>
            <a:ext cx="4114800" cy="29368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046_532_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4663013"/>
            <a:ext cx="4114800" cy="81597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5092860" y="215742"/>
            <a:ext cx="3265025" cy="517064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algn="ctr" defTabSz="457200" rtl="0" eaLnBrk="1" latinLnBrk="0" hangingPunct="1">
              <a:defRPr lang="de-DE" sz="800" i="1" kern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r>
              <a:rPr lang="en-GB" sz="2400" b="1" dirty="0" smtClean="0">
                <a:sym typeface="Times" pitchFamily="18" charset="0"/>
              </a:rPr>
              <a:t>3 </a:t>
            </a:r>
            <a:r>
              <a:rPr lang="en-GB" sz="2400" b="1" dirty="0" err="1" smtClean="0">
                <a:sym typeface="Times" pitchFamily="18" charset="0"/>
              </a:rPr>
              <a:t>gerade</a:t>
            </a: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endParaRPr lang="en-GB" sz="2400" b="1" dirty="0" smtClean="0">
              <a:sym typeface="Times" pitchFamily="18" charset="0"/>
            </a:endParaRPr>
          </a:p>
          <a:p>
            <a:pPr>
              <a:spcBef>
                <a:spcPct val="0"/>
              </a:spcBef>
              <a:buFont typeface="Times" pitchFamily="18" charset="0"/>
              <a:buNone/>
            </a:pPr>
            <a:r>
              <a:rPr lang="en-GB" sz="2400" b="1" dirty="0" smtClean="0">
                <a:sym typeface="Times" pitchFamily="18" charset="0"/>
              </a:rPr>
              <a:t>3 </a:t>
            </a:r>
            <a:r>
              <a:rPr lang="en-GB" sz="2400" b="1" dirty="0" err="1" smtClean="0">
                <a:sym typeface="Times" pitchFamily="18" charset="0"/>
              </a:rPr>
              <a:t>abgewinkelt</a:t>
            </a:r>
            <a:endParaRPr lang="en-GB" sz="2400" b="1" dirty="0">
              <a:sym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4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>
          <a:xfrm>
            <a:off x="725400" y="1831613"/>
            <a:ext cx="8642350" cy="4645025"/>
          </a:xfrm>
          <a:prstGeom prst="rect">
            <a:avLst/>
          </a:prstGeom>
        </p:spPr>
        <p:txBody>
          <a:bodyPr/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0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 typeface="Times" pitchFamily="18" charset="0"/>
              <a:buNone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GB" b="1" smtClean="0">
                <a:sym typeface="Times" pitchFamily="18" charset="0"/>
              </a:rPr>
              <a:t>Zylinderform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en-GB" b="1" smtClean="0">
              <a:sym typeface="Times" pitchFamily="18" charset="0"/>
            </a:endParaRPr>
          </a:p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GB" smtClean="0">
                <a:sym typeface="Times" pitchFamily="18" charset="0"/>
              </a:rPr>
              <a:t>				     2,8 mm        3,5 mm	       4,2 mm</a:t>
            </a:r>
            <a:endParaRPr lang="en-GB">
              <a:sym typeface="Times" pitchFamily="18" charset="0"/>
            </a:endParaRPr>
          </a:p>
        </p:txBody>
      </p:sp>
      <p:pic>
        <p:nvPicPr>
          <p:cNvPr id="7" name="Picture 7" descr="046_523_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399" y="1290034"/>
            <a:ext cx="866775" cy="439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046_521_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5226" y="1290034"/>
            <a:ext cx="952500" cy="439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046_522_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7214" y="1290033"/>
            <a:ext cx="866775" cy="439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Osteotome</a:t>
            </a:r>
            <a:r>
              <a:rPr lang="de-DE" dirty="0" smtClean="0"/>
              <a:t> für die partielle </a:t>
            </a:r>
            <a:r>
              <a:rPr lang="de-DE" dirty="0" err="1" smtClean="0"/>
              <a:t>Sinusbodenelevetion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1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pic>
        <p:nvPicPr>
          <p:cNvPr id="6" name="Picture 3" descr="osteotomedri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1538" y="1565588"/>
            <a:ext cx="3003550" cy="46450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os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49900" y="1565588"/>
            <a:ext cx="2441575" cy="46450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Osteotome</a:t>
            </a:r>
            <a:r>
              <a:rPr lang="de-DE" dirty="0" smtClean="0"/>
              <a:t> für die partielle </a:t>
            </a:r>
            <a:r>
              <a:rPr lang="de-DE" dirty="0" err="1" smtClean="0"/>
              <a:t>Sinusbodenelevetion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Osteotome</a:t>
            </a:r>
            <a:r>
              <a:rPr lang="de-DE" dirty="0" smtClean="0"/>
              <a:t> für die partielle </a:t>
            </a:r>
            <a:r>
              <a:rPr lang="de-DE" dirty="0" err="1" smtClean="0"/>
              <a:t>Sinusbodenelevetion</a:t>
            </a:r>
            <a:endParaRPr lang="de-DE" dirty="0"/>
          </a:p>
        </p:txBody>
      </p:sp>
      <p:pic>
        <p:nvPicPr>
          <p:cNvPr id="6" name="Picture 3" descr="Untitled-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650" y="1484813"/>
            <a:ext cx="3726894" cy="372689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ost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41025" y="1484813"/>
            <a:ext cx="2570867" cy="4684499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32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Osteotome</a:t>
            </a:r>
            <a:r>
              <a:rPr lang="de-DE" dirty="0" smtClean="0"/>
              <a:t> für die partielle </a:t>
            </a:r>
            <a:r>
              <a:rPr lang="de-DE" dirty="0" err="1" smtClean="0"/>
              <a:t>Sinusbodenelevetion</a:t>
            </a:r>
            <a:endParaRPr lang="de-DE" dirty="0"/>
          </a:p>
        </p:txBody>
      </p:sp>
      <p:pic>
        <p:nvPicPr>
          <p:cNvPr id="8" name="Picture 4" descr="ost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4952" y="1820475"/>
            <a:ext cx="2561260" cy="466699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osteotomeimpl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3857" y="1820474"/>
            <a:ext cx="3712968" cy="3376337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82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/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STRM_PowerPoint_4-3</Template>
  <TotalTime>0</TotalTime>
  <Words>95</Words>
  <Application>Microsoft Office PowerPoint</Application>
  <PresentationFormat>Bildschirmpräsentation (4:3)</PresentationFormat>
  <Paragraphs>81</Paragraphs>
  <Slides>10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STRM_PowerPoint_4-3</vt:lpstr>
      <vt:lpstr>think-cell Folie</vt:lpstr>
      <vt:lpstr>Straumann® Osteotome </vt:lpstr>
      <vt:lpstr>Ostetome für die Knochenkondensation</vt:lpstr>
      <vt:lpstr>Ostetome für die Knochenkondensation</vt:lpstr>
      <vt:lpstr>Ostetome für die Knochenkondensation</vt:lpstr>
      <vt:lpstr>Osteotome für die partielle Sinusbodenelevetion</vt:lpstr>
      <vt:lpstr>Osteotome für die partielle Sinusbodenelevetion</vt:lpstr>
      <vt:lpstr>Osteotome für die partielle Sinusbodenelevetion</vt:lpstr>
      <vt:lpstr>Osteotome für die partielle Sinusbodenelevetion</vt:lpstr>
      <vt:lpstr>Osteotome für die partielle Sinusbodenelevetion</vt:lpstr>
      <vt:lpstr>PowerPoint-Präsentation</vt:lpstr>
    </vt:vector>
  </TitlesOfParts>
  <Company>Institut Straumann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Biomaterials@Straumann</dc:title>
  <dc:creator>Dunja Rudmann</dc:creator>
  <cp:lastModifiedBy>Maurizio Vitomarco</cp:lastModifiedBy>
  <cp:revision>74</cp:revision>
  <cp:lastPrinted>2015-05-21T11:17:03Z</cp:lastPrinted>
  <dcterms:created xsi:type="dcterms:W3CDTF">2016-04-03T15:36:19Z</dcterms:created>
  <dcterms:modified xsi:type="dcterms:W3CDTF">2016-10-19T09:57:38Z</dcterms:modified>
</cp:coreProperties>
</file>