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11" r:id="rId2"/>
    <p:sldId id="411" r:id="rId3"/>
    <p:sldId id="412" r:id="rId4"/>
    <p:sldId id="414" r:id="rId5"/>
    <p:sldId id="416" r:id="rId6"/>
    <p:sldId id="417" r:id="rId7"/>
    <p:sldId id="418" r:id="rId8"/>
    <p:sldId id="419" r:id="rId9"/>
    <p:sldId id="420" r:id="rId10"/>
    <p:sldId id="421" r:id="rId11"/>
    <p:sldId id="422" r:id="rId12"/>
    <p:sldId id="423" r:id="rId13"/>
    <p:sldId id="424" r:id="rId14"/>
    <p:sldId id="425" r:id="rId15"/>
    <p:sldId id="428" r:id="rId16"/>
    <p:sldId id="429" r:id="rId17"/>
    <p:sldId id="427" r:id="rId18"/>
    <p:sldId id="426" r:id="rId19"/>
    <p:sldId id="430" r:id="rId20"/>
    <p:sldId id="431" r:id="rId21"/>
    <p:sldId id="432" r:id="rId22"/>
    <p:sldId id="433" r:id="rId23"/>
    <p:sldId id="434" r:id="rId24"/>
    <p:sldId id="435" r:id="rId25"/>
    <p:sldId id="436" r:id="rId26"/>
    <p:sldId id="437" r:id="rId27"/>
    <p:sldId id="438" r:id="rId28"/>
    <p:sldId id="439" r:id="rId29"/>
    <p:sldId id="440" r:id="rId30"/>
    <p:sldId id="441" r:id="rId31"/>
    <p:sldId id="442" r:id="rId32"/>
    <p:sldId id="404" r:id="rId33"/>
  </p:sldIdLst>
  <p:sldSz cx="9144000" cy="6858000" type="screen4x3"/>
  <p:notesSz cx="6797675" cy="9926638"/>
  <p:custDataLst>
    <p:tags r:id="rId36"/>
  </p:custData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s" id="{A2C4A746-1FC1-482D-8181-39FEF2C4A909}">
          <p14:sldIdLst>
            <p14:sldId id="311"/>
            <p14:sldId id="411"/>
            <p14:sldId id="412"/>
            <p14:sldId id="414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8"/>
            <p14:sldId id="429"/>
            <p14:sldId id="427"/>
            <p14:sldId id="426"/>
            <p14:sldId id="430"/>
            <p14:sldId id="431"/>
            <p14:sldId id="432"/>
            <p14:sldId id="433"/>
            <p14:sldId id="434"/>
            <p14:sldId id="435"/>
            <p14:sldId id="436"/>
            <p14:sldId id="437"/>
            <p14:sldId id="438"/>
            <p14:sldId id="439"/>
            <p14:sldId id="440"/>
            <p14:sldId id="441"/>
            <p14:sldId id="442"/>
          </p14:sldIdLst>
        </p14:section>
        <p14:section name="Content Slides" id="{87938154-2A90-4851-B867-8B27CC9FE3B0}">
          <p14:sldIdLst>
            <p14:sldId id="404"/>
          </p14:sldIdLst>
        </p14:section>
        <p14:section name="Example Slides" id="{27FB5AE8-D492-47B3-A3DB-4EA89BEDE3C0}">
          <p14:sldIdLst/>
        </p14:section>
        <p14:section name="Final Slides" id="{B8425838-4BEB-40DD-B72A-BF45ED5EE14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218">
          <p15:clr>
            <a:srgbClr val="A4A3A4"/>
          </p15:clr>
        </p15:guide>
        <p15:guide id="2" orient="horz" pos="857">
          <p15:clr>
            <a:srgbClr val="A4A3A4"/>
          </p15:clr>
        </p15:guide>
        <p15:guide id="3" orient="horz" pos="3940">
          <p15:clr>
            <a:srgbClr val="A4A3A4"/>
          </p15:clr>
        </p15:guide>
        <p15:guide id="4" orient="horz">
          <p15:clr>
            <a:srgbClr val="A4A3A4"/>
          </p15:clr>
        </p15:guide>
        <p15:guide id="5" pos="2883">
          <p15:clr>
            <a:srgbClr val="A4A3A4"/>
          </p15:clr>
        </p15:guide>
        <p15:guide id="6" pos="230">
          <p15:clr>
            <a:srgbClr val="A4A3A4"/>
          </p15:clr>
        </p15:guide>
        <p15:guide id="7" pos="5529">
          <p15:clr>
            <a:srgbClr val="A4A3A4"/>
          </p15:clr>
        </p15:guide>
        <p15:guide id="8" orient="horz" pos="372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BCB54"/>
    <a:srgbClr val="58585A"/>
    <a:srgbClr val="8FB91C"/>
    <a:srgbClr val="C1D8C2"/>
    <a:srgbClr val="FFFFFF"/>
    <a:srgbClr val="F2F0E7"/>
    <a:srgbClr val="EFF3CF"/>
    <a:srgbClr val="E5E0D0"/>
    <a:srgbClr val="BBD1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2" autoAdjust="0"/>
    <p:restoredTop sz="87840" autoAdjust="0"/>
  </p:normalViewPr>
  <p:slideViewPr>
    <p:cSldViewPr snapToGrid="0">
      <p:cViewPr varScale="1">
        <p:scale>
          <a:sx n="72" d="100"/>
          <a:sy n="72" d="100"/>
        </p:scale>
        <p:origin x="1446" y="78"/>
      </p:cViewPr>
      <p:guideLst>
        <p:guide orient="horz" pos="4218"/>
        <p:guide orient="horz" pos="857"/>
        <p:guide orient="horz" pos="3940"/>
        <p:guide orient="horz"/>
        <p:guide pos="2883"/>
        <p:guide pos="230"/>
        <p:guide pos="5529"/>
        <p:guide orient="horz" pos="3725"/>
      </p:guideLst>
    </p:cSldViewPr>
  </p:slideViewPr>
  <p:outlineViewPr>
    <p:cViewPr>
      <p:scale>
        <a:sx n="33" d="100"/>
        <a:sy n="33" d="100"/>
      </p:scale>
      <p:origin x="0" y="53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7" d="100"/>
          <a:sy n="47" d="100"/>
        </p:scale>
        <p:origin x="-2952" y="-108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9475FFF9-468F-4A44-94C4-007707C280D2}" type="datetimeFigureOut">
              <a:rPr lang="de-DE" smtClean="0"/>
              <a:t>05.12.2017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905401F5-088A-7444-B95A-A5771689DCF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4234132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3EF4BE10-A985-CB4A-ADE5-E67BDA02AB25}" type="datetimeFigureOut">
              <a:rPr lang="en-US" smtClean="0"/>
              <a:t>12/5/2017</a:t>
            </a:fld>
            <a:endParaRPr lang="en-U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2108" tIns="46054" rIns="92108" bIns="46054" rtlCol="0"/>
          <a:lstStyle/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C5A451B0-B4A3-6244-BD97-12275BA1DB8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10689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451B0-B4A3-6244-BD97-12275BA1DB85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743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451B0-B4A3-6244-BD97-12275BA1DB8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lienbildplatzhalter 9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" name="Notizenplatzhalt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43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jpe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1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6422564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27" name="think-cell Folie" r:id="rId4" imgW="344" imgH="344" progId="TCLayout.ActiveDocument.1">
                  <p:embed/>
                </p:oleObj>
              </mc:Choice>
              <mc:Fallback>
                <p:oleObj name="think-cell Folie" r:id="rId4" imgW="344" imgH="34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PPT.Titelbild_Motorad.jpg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" r="1806"/>
          <a:stretch/>
        </p:blipFill>
        <p:spPr>
          <a:xfrm>
            <a:off x="-1" y="0"/>
            <a:ext cx="9144001" cy="5900738"/>
          </a:xfrm>
          <a:prstGeom prst="rect">
            <a:avLst/>
          </a:prstGeom>
        </p:spPr>
      </p:pic>
      <p:sp>
        <p:nvSpPr>
          <p:cNvPr id="10" name="Rectangle 8"/>
          <p:cNvSpPr/>
          <p:nvPr userDrawn="1"/>
        </p:nvSpPr>
        <p:spPr>
          <a:xfrm>
            <a:off x="2" y="3977640"/>
            <a:ext cx="9143998" cy="96012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63669" y="3916600"/>
            <a:ext cx="8437431" cy="555020"/>
          </a:xfrm>
          <a:prstGeom prst="rect">
            <a:avLst/>
          </a:prstGeom>
        </p:spPr>
        <p:txBody>
          <a:bodyPr vert="horz" lIns="0"/>
          <a:lstStyle>
            <a:lvl1pPr algn="l">
              <a:lnSpc>
                <a:spcPct val="100000"/>
              </a:lnSpc>
              <a:defRPr sz="3600" b="1" i="0" u="none" cap="none" baseline="0">
                <a:solidFill>
                  <a:schemeClr val="accent6"/>
                </a:solidFill>
                <a:latin typeface="Arial"/>
                <a:cs typeface="Calibri"/>
              </a:defRPr>
            </a:lvl1pPr>
          </a:lstStyle>
          <a:p>
            <a:r>
              <a:rPr lang="en-US" noProof="0" dirty="0" smtClean="0"/>
              <a:t>Title of presentation</a:t>
            </a:r>
            <a:br>
              <a:rPr lang="en-US" noProof="0" dirty="0" smtClean="0"/>
            </a:br>
            <a:endParaRPr lang="en-US" noProof="0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966444" y="4475078"/>
            <a:ext cx="5868000" cy="41803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800" b="1" i="0" baseline="0">
                <a:solidFill>
                  <a:schemeClr val="accent6"/>
                </a:solidFill>
                <a:latin typeface="Arial"/>
                <a:cs typeface="Cambria"/>
              </a:defRPr>
            </a:lvl1pPr>
            <a:lvl2pPr marL="576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2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8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04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8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56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32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0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Subtitle of presentation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966444" y="5055433"/>
            <a:ext cx="5868000" cy="360000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200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buFontTx/>
              <a:buNone/>
              <a:defRPr sz="1600">
                <a:solidFill>
                  <a:srgbClr val="9B9C9D"/>
                </a:solidFill>
                <a:latin typeface="Arial" pitchFamily="34" charset="0"/>
                <a:cs typeface="Arial" pitchFamily="34" charset="0"/>
              </a:defRPr>
            </a:lvl2pPr>
            <a:lvl3pPr marL="0" indent="0">
              <a:buFontTx/>
              <a:buNone/>
              <a:defRPr sz="1600">
                <a:solidFill>
                  <a:srgbClr val="9B9C9D"/>
                </a:solidFill>
                <a:latin typeface="Arial" pitchFamily="34" charset="0"/>
                <a:cs typeface="Arial" pitchFamily="34" charset="0"/>
              </a:defRPr>
            </a:lvl3pPr>
            <a:lvl4pPr marL="0" indent="0">
              <a:buFontTx/>
              <a:buNone/>
              <a:defRPr sz="1600">
                <a:solidFill>
                  <a:srgbClr val="9B9C9D"/>
                </a:solidFill>
                <a:latin typeface="Arial" pitchFamily="34" charset="0"/>
                <a:cs typeface="Arial" pitchFamily="34" charset="0"/>
              </a:defRPr>
            </a:lvl4pPr>
            <a:lvl5pPr marL="0" indent="0">
              <a:buFontTx/>
              <a:buNone/>
              <a:defRPr sz="1600">
                <a:solidFill>
                  <a:srgbClr val="9B9C9D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dirty="0" smtClean="0"/>
              <a:t>Name, Position</a:t>
            </a:r>
            <a:endParaRPr lang="en-US" noProof="0" dirty="0"/>
          </a:p>
        </p:txBody>
      </p:sp>
      <p:sp>
        <p:nvSpPr>
          <p:cNvPr id="9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966444" y="5416676"/>
            <a:ext cx="5868000" cy="360000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00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buFontTx/>
              <a:buNone/>
              <a:defRPr sz="1600">
                <a:solidFill>
                  <a:srgbClr val="9B9C9D"/>
                </a:solidFill>
                <a:latin typeface="Arial" pitchFamily="34" charset="0"/>
                <a:cs typeface="Arial" pitchFamily="34" charset="0"/>
              </a:defRPr>
            </a:lvl2pPr>
            <a:lvl3pPr marL="0" indent="0">
              <a:buFontTx/>
              <a:buNone/>
              <a:defRPr sz="1600">
                <a:solidFill>
                  <a:srgbClr val="9B9C9D"/>
                </a:solidFill>
                <a:latin typeface="Arial" pitchFamily="34" charset="0"/>
                <a:cs typeface="Arial" pitchFamily="34" charset="0"/>
              </a:defRPr>
            </a:lvl3pPr>
            <a:lvl4pPr marL="0" indent="0">
              <a:buFontTx/>
              <a:buNone/>
              <a:defRPr sz="1600">
                <a:solidFill>
                  <a:srgbClr val="9B9C9D"/>
                </a:solidFill>
                <a:latin typeface="Arial" pitchFamily="34" charset="0"/>
                <a:cs typeface="Arial" pitchFamily="34" charset="0"/>
              </a:defRPr>
            </a:lvl4pPr>
            <a:lvl5pPr marL="0" indent="0">
              <a:buFontTx/>
              <a:buNone/>
              <a:defRPr sz="1600">
                <a:solidFill>
                  <a:srgbClr val="9B9C9D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dirty="0" smtClean="0"/>
              <a:t>Event, Date</a:t>
            </a:r>
            <a:endParaRPr lang="en-US" noProof="0" dirty="0"/>
          </a:p>
        </p:txBody>
      </p:sp>
      <p:pic>
        <p:nvPicPr>
          <p:cNvPr id="20" name="Picture 3" descr="E:\Büro\Klienten\Klienten_Sonstige\Straumann\Straumann_Logo_RGB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20" y="5900738"/>
            <a:ext cx="225428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107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11"/>
          <p:cNvSpPr>
            <a:spLocks noGrp="1"/>
          </p:cNvSpPr>
          <p:nvPr>
            <p:ph type="body" sz="quarter" idx="12"/>
          </p:nvPr>
        </p:nvSpPr>
        <p:spPr>
          <a:xfrm>
            <a:off x="355829" y="4977963"/>
            <a:ext cx="8478000" cy="193899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eaLnBrk="1">
              <a:spcBef>
                <a:spcPts val="0"/>
              </a:spcBef>
              <a:buFontTx/>
              <a:buNone/>
              <a:defRPr sz="1050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buFontTx/>
              <a:buNone/>
              <a:defRPr sz="1600">
                <a:solidFill>
                  <a:srgbClr val="9B9C9D"/>
                </a:solidFill>
                <a:latin typeface="Arial" pitchFamily="34" charset="0"/>
                <a:cs typeface="Arial" pitchFamily="34" charset="0"/>
              </a:defRPr>
            </a:lvl2pPr>
            <a:lvl3pPr marL="0" indent="0">
              <a:buFontTx/>
              <a:buNone/>
              <a:defRPr sz="1600">
                <a:solidFill>
                  <a:srgbClr val="9B9C9D"/>
                </a:solidFill>
                <a:latin typeface="Arial" pitchFamily="34" charset="0"/>
                <a:cs typeface="Arial" pitchFamily="34" charset="0"/>
              </a:defRPr>
            </a:lvl3pPr>
            <a:lvl4pPr marL="0" indent="0">
              <a:buFontTx/>
              <a:buNone/>
              <a:defRPr sz="1600">
                <a:solidFill>
                  <a:srgbClr val="9B9C9D"/>
                </a:solidFill>
                <a:latin typeface="Arial" pitchFamily="34" charset="0"/>
                <a:cs typeface="Arial" pitchFamily="34" charset="0"/>
              </a:defRPr>
            </a:lvl4pPr>
            <a:lvl5pPr marL="0" indent="0">
              <a:buFontTx/>
              <a:buNone/>
              <a:defRPr sz="1600">
                <a:solidFill>
                  <a:srgbClr val="9B9C9D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65125" y="5467364"/>
            <a:ext cx="8478000" cy="2539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>
            <a:spAutoFit/>
          </a:bodyPr>
          <a:lstStyle/>
          <a:p>
            <a:pPr lvl="0" eaLnBrk="1">
              <a:spcBef>
                <a:spcPts val="300"/>
              </a:spcBef>
            </a:pPr>
            <a:endParaRPr lang="en-US" sz="1050" noProof="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71749" y="5206143"/>
            <a:ext cx="8459514" cy="103027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50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buFontTx/>
              <a:buNone/>
              <a:defRPr sz="1600">
                <a:solidFill>
                  <a:srgbClr val="9B9C9D"/>
                </a:solidFill>
                <a:latin typeface="Arial" pitchFamily="34" charset="0"/>
                <a:cs typeface="Arial" pitchFamily="34" charset="0"/>
              </a:defRPr>
            </a:lvl2pPr>
            <a:lvl3pPr marL="0" indent="0">
              <a:buFontTx/>
              <a:buNone/>
              <a:defRPr sz="1600">
                <a:solidFill>
                  <a:srgbClr val="9B9C9D"/>
                </a:solidFill>
                <a:latin typeface="Arial" pitchFamily="34" charset="0"/>
                <a:cs typeface="Arial" pitchFamily="34" charset="0"/>
              </a:defRPr>
            </a:lvl3pPr>
            <a:lvl4pPr marL="0" indent="0">
              <a:buFontTx/>
              <a:buNone/>
              <a:defRPr sz="1600">
                <a:solidFill>
                  <a:srgbClr val="9B9C9D"/>
                </a:solidFill>
                <a:latin typeface="Arial" pitchFamily="34" charset="0"/>
                <a:cs typeface="Arial" pitchFamily="34" charset="0"/>
              </a:defRPr>
            </a:lvl4pPr>
            <a:lvl5pPr marL="0" indent="0">
              <a:buFontTx/>
              <a:buNone/>
              <a:defRPr sz="1600">
                <a:solidFill>
                  <a:srgbClr val="9B9C9D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dirty="0" smtClean="0"/>
              <a:t>Click to add text</a:t>
            </a:r>
          </a:p>
          <a:p>
            <a:pPr lvl="0"/>
            <a:endParaRPr lang="en-US" noProof="0" dirty="0"/>
          </a:p>
        </p:txBody>
      </p:sp>
      <p:sp>
        <p:nvSpPr>
          <p:cNvPr id="6" name="Rectangle 2"/>
          <p:cNvSpPr/>
          <p:nvPr userDrawn="1"/>
        </p:nvSpPr>
        <p:spPr>
          <a:xfrm>
            <a:off x="0" y="-4049"/>
            <a:ext cx="9144000" cy="1808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US" sz="13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84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inical Photo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62604" y="211574"/>
            <a:ext cx="8403481" cy="8640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800" b="1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add a title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365125" y="1360488"/>
            <a:ext cx="8412163" cy="4894262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FontTx/>
              <a:buNone/>
              <a:defRPr>
                <a:solidFill>
                  <a:schemeClr val="bg1"/>
                </a:solidFill>
              </a:defRPr>
            </a:lvl1pPr>
            <a:lvl2pPr>
              <a:spcAft>
                <a:spcPts val="300"/>
              </a:spcAft>
              <a:buClr>
                <a:schemeClr val="accent2"/>
              </a:buClr>
              <a:defRPr/>
            </a:lvl2pPr>
            <a:lvl3pPr>
              <a:spcAft>
                <a:spcPts val="300"/>
              </a:spcAft>
              <a:buClr>
                <a:schemeClr val="accent2"/>
              </a:buClr>
              <a:defRPr/>
            </a:lvl3pPr>
            <a:lvl4pPr>
              <a:spcAft>
                <a:spcPts val="300"/>
              </a:spcAft>
              <a:buClr>
                <a:schemeClr val="accent2"/>
              </a:buClr>
              <a:defRPr/>
            </a:lvl4pPr>
            <a:lvl5pPr>
              <a:spcAft>
                <a:spcPts val="300"/>
              </a:spcAft>
              <a:buClr>
                <a:schemeClr val="accent2"/>
              </a:buClr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57188" y="6426000"/>
            <a:ext cx="463550" cy="2687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en-US" noProof="1" smtClean="0">
                <a:solidFill>
                  <a:schemeClr val="bg1"/>
                </a:solidFill>
              </a:defRPr>
            </a:lvl1pPr>
          </a:lstStyle>
          <a:p>
            <a:fld id="{1A6AB51D-6EB0-4E57-9FF1-82A28F807C3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344360" y="6734889"/>
            <a:ext cx="469679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de-DE" smtClean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Intro Deck</a:t>
            </a:r>
            <a:endParaRPr lang="en-US" dirty="0"/>
          </a:p>
        </p:txBody>
      </p:sp>
      <p:pic>
        <p:nvPicPr>
          <p:cNvPr id="1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219" y="6469200"/>
            <a:ext cx="1020654" cy="221403"/>
          </a:xfrm>
          <a:prstGeom prst="rect">
            <a:avLst/>
          </a:prstGeom>
        </p:spPr>
      </p:pic>
      <p:sp>
        <p:nvSpPr>
          <p:cNvPr id="17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48000" y="6570000"/>
            <a:ext cx="6892925" cy="123111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Placeholder Source/Footnote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3967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6450042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4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/>
          <p:cNvSpPr/>
          <p:nvPr userDrawn="1"/>
        </p:nvSpPr>
        <p:spPr>
          <a:xfrm>
            <a:off x="0" y="0"/>
            <a:ext cx="9144000" cy="5897880"/>
          </a:xfrm>
          <a:prstGeom prst="rect">
            <a:avLst/>
          </a:prstGeom>
          <a:solidFill>
            <a:srgbClr val="8FB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US" dirty="0"/>
          </a:p>
        </p:txBody>
      </p:sp>
      <p:sp>
        <p:nvSpPr>
          <p:cNvPr id="12" name="Rectangle 8"/>
          <p:cNvSpPr/>
          <p:nvPr userDrawn="1"/>
        </p:nvSpPr>
        <p:spPr>
          <a:xfrm>
            <a:off x="2" y="3977640"/>
            <a:ext cx="9143998" cy="960120"/>
          </a:xfrm>
          <a:prstGeom prst="rect">
            <a:avLst/>
          </a:prstGeom>
          <a:solidFill>
            <a:srgbClr val="ABCB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US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63669" y="4180190"/>
            <a:ext cx="8442000" cy="555020"/>
          </a:xfrm>
          <a:prstGeom prst="rect">
            <a:avLst/>
          </a:prstGeom>
        </p:spPr>
        <p:txBody>
          <a:bodyPr vert="horz" lIns="0" anchor="ctr" anchorCtr="0"/>
          <a:lstStyle>
            <a:lvl1pPr algn="l">
              <a:lnSpc>
                <a:spcPct val="100000"/>
              </a:lnSpc>
              <a:defRPr sz="3600" b="1" i="0" u="none" cap="none" baseline="0">
                <a:solidFill>
                  <a:schemeClr val="bg2"/>
                </a:solidFill>
                <a:latin typeface="Arial"/>
                <a:cs typeface="Calibri"/>
              </a:defRPr>
            </a:lvl1pPr>
          </a:lstStyle>
          <a:p>
            <a:r>
              <a:rPr lang="en-US" noProof="0" dirty="0" smtClean="0"/>
              <a:t>Title of presentation</a:t>
            </a:r>
            <a:endParaRPr lang="en-US" noProof="0" dirty="0"/>
          </a:p>
        </p:txBody>
      </p:sp>
      <p:pic>
        <p:nvPicPr>
          <p:cNvPr id="20" name="Picture 3" descr="E:\Büro\Klienten\Klienten_Sonstige\Straumann\Straumann_Logo_RGB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20" y="5900738"/>
            <a:ext cx="225428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197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57188" y="6424386"/>
            <a:ext cx="463550" cy="2687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en-US" noProof="1" smtClean="0"/>
            </a:lvl1pPr>
          </a:lstStyle>
          <a:p>
            <a:fld id="{1A6AB51D-6EB0-4E57-9FF1-82A28F807C3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344360" y="6734889"/>
            <a:ext cx="469679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de-DE" smtClean="0"/>
            </a:lvl1pPr>
          </a:lstStyle>
          <a:p>
            <a:r>
              <a:rPr lang="en-US" dirty="0" smtClean="0"/>
              <a:t>Intro Deck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62604" y="211574"/>
            <a:ext cx="8403481" cy="8640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800" b="1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add a title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365125" y="1360488"/>
            <a:ext cx="8412163" cy="4894262"/>
          </a:xfrm>
        </p:spPr>
        <p:txBody>
          <a:bodyPr/>
          <a:lstStyle>
            <a:lvl1pPr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defRPr/>
            </a:lvl1pPr>
            <a:lvl2pPr>
              <a:spcAft>
                <a:spcPts val="300"/>
              </a:spcAft>
              <a:buClr>
                <a:schemeClr val="accent2"/>
              </a:buClr>
              <a:defRPr/>
            </a:lvl2pPr>
            <a:lvl3pPr>
              <a:spcAft>
                <a:spcPts val="300"/>
              </a:spcAft>
              <a:buClr>
                <a:schemeClr val="accent2"/>
              </a:buClr>
              <a:defRPr/>
            </a:lvl3pPr>
            <a:lvl4pPr>
              <a:spcAft>
                <a:spcPts val="300"/>
              </a:spcAft>
              <a:buClr>
                <a:schemeClr val="accent2"/>
              </a:buClr>
              <a:defRPr/>
            </a:lvl4pPr>
            <a:lvl5pPr>
              <a:spcAft>
                <a:spcPts val="300"/>
              </a:spcAft>
              <a:buClr>
                <a:schemeClr val="accent2"/>
              </a:buClr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48000" y="6570000"/>
            <a:ext cx="6892925" cy="123111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/>
            </a:lvl1pPr>
          </a:lstStyle>
          <a:p>
            <a:pPr lvl="0"/>
            <a:r>
              <a:rPr lang="en-US" noProof="0" dirty="0" smtClean="0"/>
              <a:t>Placeholder Source/Footnote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2090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 without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57188" y="6426000"/>
            <a:ext cx="463550" cy="2687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en-US" noProof="1" smtClean="0"/>
            </a:lvl1pPr>
          </a:lstStyle>
          <a:p>
            <a:fld id="{1A6AB51D-6EB0-4E57-9FF1-82A28F807C3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344360" y="6734889"/>
            <a:ext cx="469679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de-DE" smtClean="0"/>
            </a:lvl1pPr>
          </a:lstStyle>
          <a:p>
            <a:r>
              <a:rPr lang="en-US" dirty="0" smtClean="0"/>
              <a:t>Intro Deck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62604" y="211574"/>
            <a:ext cx="8403481" cy="8640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800" b="1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add a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48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57188" y="6426000"/>
            <a:ext cx="463550" cy="2687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en-US" noProof="1" smtClean="0"/>
            </a:lvl1pPr>
          </a:lstStyle>
          <a:p>
            <a:fld id="{1A6AB51D-6EB0-4E57-9FF1-82A28F807C3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344360" y="6734889"/>
            <a:ext cx="469679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de-DE" smtClean="0"/>
            </a:lvl1pPr>
          </a:lstStyle>
          <a:p>
            <a:r>
              <a:rPr lang="en-US" dirty="0" smtClean="0"/>
              <a:t>Intro Deck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62604" y="211574"/>
            <a:ext cx="8403481" cy="8640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800" b="1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8"/>
          </p:nvPr>
        </p:nvSpPr>
        <p:spPr>
          <a:xfrm>
            <a:off x="893194" y="1360488"/>
            <a:ext cx="7884094" cy="482685"/>
          </a:xfrm>
          <a:solidFill>
            <a:schemeClr val="accent1"/>
          </a:solidFill>
        </p:spPr>
        <p:txBody>
          <a:bodyPr lIns="36000" tIns="36000" rIns="36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65125" y="1360773"/>
            <a:ext cx="437358" cy="482400"/>
          </a:xfrm>
          <a:solidFill>
            <a:schemeClr val="accent1"/>
          </a:solidFill>
        </p:spPr>
        <p:txBody>
          <a:bodyPr lIns="36000" tIns="36000" rIns="36000" bIns="36000"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20"/>
          </p:nvPr>
        </p:nvSpPr>
        <p:spPr>
          <a:xfrm>
            <a:off x="893194" y="2000611"/>
            <a:ext cx="7884094" cy="482685"/>
          </a:xfrm>
          <a:solidFill>
            <a:schemeClr val="accent5"/>
          </a:solidFill>
        </p:spPr>
        <p:txBody>
          <a:bodyPr lIns="36000" tIns="36000" rIns="36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5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65125" y="2000611"/>
            <a:ext cx="437358" cy="482400"/>
          </a:xfrm>
          <a:solidFill>
            <a:schemeClr val="accent5"/>
          </a:solidFill>
        </p:spPr>
        <p:txBody>
          <a:bodyPr lIns="36000" tIns="36000" rIns="36000" bIns="36000"/>
          <a:lstStyle>
            <a:lvl1pPr marL="0" indent="0" algn="ctr">
              <a:buNone/>
              <a:defRPr b="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26" name="Textplatzhalter 2"/>
          <p:cNvSpPr>
            <a:spLocks noGrp="1"/>
          </p:cNvSpPr>
          <p:nvPr>
            <p:ph type="body" sz="quarter" idx="22"/>
          </p:nvPr>
        </p:nvSpPr>
        <p:spPr>
          <a:xfrm>
            <a:off x="893194" y="2640734"/>
            <a:ext cx="7884094" cy="482685"/>
          </a:xfrm>
          <a:solidFill>
            <a:schemeClr val="accent5"/>
          </a:solidFill>
        </p:spPr>
        <p:txBody>
          <a:bodyPr lIns="36000" tIns="36000" rIns="36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7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65125" y="2640734"/>
            <a:ext cx="437358" cy="482400"/>
          </a:xfrm>
          <a:solidFill>
            <a:schemeClr val="accent5"/>
          </a:solidFill>
        </p:spPr>
        <p:txBody>
          <a:bodyPr lIns="36000" tIns="36000" rIns="36000" bIns="36000"/>
          <a:lstStyle>
            <a:lvl1pPr marL="0" indent="0" algn="ctr">
              <a:buNone/>
              <a:defRPr b="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28" name="Textplatzhalter 2"/>
          <p:cNvSpPr>
            <a:spLocks noGrp="1"/>
          </p:cNvSpPr>
          <p:nvPr>
            <p:ph type="body" sz="quarter" idx="24"/>
          </p:nvPr>
        </p:nvSpPr>
        <p:spPr>
          <a:xfrm>
            <a:off x="893194" y="3280857"/>
            <a:ext cx="7884094" cy="482685"/>
          </a:xfrm>
          <a:solidFill>
            <a:schemeClr val="accent5"/>
          </a:solidFill>
        </p:spPr>
        <p:txBody>
          <a:bodyPr lIns="36000" tIns="36000" rIns="36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9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365125" y="3280857"/>
            <a:ext cx="437358" cy="482400"/>
          </a:xfrm>
          <a:solidFill>
            <a:schemeClr val="accent5"/>
          </a:solidFill>
        </p:spPr>
        <p:txBody>
          <a:bodyPr lIns="36000" tIns="36000" rIns="36000" bIns="36000"/>
          <a:lstStyle>
            <a:lvl1pPr marL="0" indent="0" algn="ctr">
              <a:buNone/>
              <a:defRPr b="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30" name="Textplatzhalter 2"/>
          <p:cNvSpPr>
            <a:spLocks noGrp="1"/>
          </p:cNvSpPr>
          <p:nvPr>
            <p:ph type="body" sz="quarter" idx="26"/>
          </p:nvPr>
        </p:nvSpPr>
        <p:spPr>
          <a:xfrm>
            <a:off x="893194" y="3920980"/>
            <a:ext cx="7884094" cy="482685"/>
          </a:xfrm>
          <a:solidFill>
            <a:schemeClr val="accent5"/>
          </a:solidFill>
        </p:spPr>
        <p:txBody>
          <a:bodyPr lIns="36000" tIns="36000" rIns="36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1" name="Textplatzhalter 2"/>
          <p:cNvSpPr>
            <a:spLocks noGrp="1"/>
          </p:cNvSpPr>
          <p:nvPr>
            <p:ph type="body" sz="quarter" idx="27" hasCustomPrompt="1"/>
          </p:nvPr>
        </p:nvSpPr>
        <p:spPr>
          <a:xfrm>
            <a:off x="365125" y="3920980"/>
            <a:ext cx="437358" cy="482400"/>
          </a:xfrm>
          <a:solidFill>
            <a:schemeClr val="accent5"/>
          </a:solidFill>
        </p:spPr>
        <p:txBody>
          <a:bodyPr lIns="36000" tIns="36000" rIns="36000" bIns="36000"/>
          <a:lstStyle>
            <a:lvl1pPr marL="0" indent="0" algn="ctr">
              <a:buNone/>
              <a:defRPr b="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32" name="Textplatzhalter 2"/>
          <p:cNvSpPr>
            <a:spLocks noGrp="1"/>
          </p:cNvSpPr>
          <p:nvPr>
            <p:ph type="body" sz="quarter" idx="28"/>
          </p:nvPr>
        </p:nvSpPr>
        <p:spPr>
          <a:xfrm>
            <a:off x="893194" y="4561105"/>
            <a:ext cx="7884094" cy="482685"/>
          </a:xfrm>
          <a:solidFill>
            <a:schemeClr val="accent5"/>
          </a:solidFill>
        </p:spPr>
        <p:txBody>
          <a:bodyPr lIns="36000" tIns="36000" rIns="36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29" hasCustomPrompt="1"/>
          </p:nvPr>
        </p:nvSpPr>
        <p:spPr>
          <a:xfrm>
            <a:off x="365125" y="4561105"/>
            <a:ext cx="437358" cy="482400"/>
          </a:xfrm>
          <a:solidFill>
            <a:schemeClr val="accent5"/>
          </a:solidFill>
        </p:spPr>
        <p:txBody>
          <a:bodyPr lIns="36000" tIns="36000" rIns="36000" bIns="36000"/>
          <a:lstStyle>
            <a:lvl1pPr marL="0" indent="0" algn="ctr">
              <a:buNone/>
              <a:defRPr b="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48000" y="6570000"/>
            <a:ext cx="6892925" cy="123111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/>
            </a:lvl1pPr>
          </a:lstStyle>
          <a:p>
            <a:pPr lvl="0"/>
            <a:r>
              <a:rPr lang="en-US" noProof="0" dirty="0" smtClean="0"/>
              <a:t>Placeholder Source/Footnote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777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57188" y="6426000"/>
            <a:ext cx="463550" cy="2687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en-US" noProof="1" smtClean="0"/>
            </a:lvl1pPr>
          </a:lstStyle>
          <a:p>
            <a:fld id="{1A6AB51D-6EB0-4E57-9FF1-82A28F807C3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344360" y="6734889"/>
            <a:ext cx="469679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de-DE" smtClean="0"/>
            </a:lvl1pPr>
          </a:lstStyle>
          <a:p>
            <a:r>
              <a:rPr lang="en-US" dirty="0" smtClean="0"/>
              <a:t>Intro Deck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62604" y="211574"/>
            <a:ext cx="8403481" cy="8640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800" b="1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add a title</a:t>
            </a:r>
            <a:endParaRPr lang="en-US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48000" y="6570000"/>
            <a:ext cx="6892925" cy="123111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/>
            </a:lvl1pPr>
          </a:lstStyle>
          <a:p>
            <a:pPr lvl="0"/>
            <a:r>
              <a:rPr lang="en-US" noProof="0" dirty="0" smtClean="0"/>
              <a:t>Placeholder Source/Footnote</a:t>
            </a:r>
            <a:endParaRPr lang="en-US" noProof="0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9"/>
          </p:nvPr>
        </p:nvSpPr>
        <p:spPr>
          <a:xfrm>
            <a:off x="360000" y="1360488"/>
            <a:ext cx="8417288" cy="431999"/>
          </a:xfrm>
          <a:solidFill>
            <a:schemeClr val="accent1"/>
          </a:solidFill>
        </p:spPr>
        <p:txBody>
          <a:bodyPr lIns="36000" tIns="36000" rIns="36000" bIns="36000" anchor="ctr" anchorCtr="0">
            <a:noAutofit/>
          </a:bodyPr>
          <a:lstStyle>
            <a:lvl1pPr marL="0" indent="0" algn="ctr">
              <a:buNone/>
              <a:defRPr b="1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0"/>
          </p:nvPr>
        </p:nvSpPr>
        <p:spPr>
          <a:xfrm>
            <a:off x="360000" y="1812925"/>
            <a:ext cx="8416800" cy="4441825"/>
          </a:xfrm>
          <a:solidFill>
            <a:schemeClr val="accent5"/>
          </a:solidFill>
        </p:spPr>
        <p:txBody>
          <a:bodyPr lIns="36000" tIns="36000" rIns="36000" bIns="3600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726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es with title - left an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57188" y="6426000"/>
            <a:ext cx="463550" cy="2687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en-US" noProof="1" smtClean="0"/>
            </a:lvl1pPr>
          </a:lstStyle>
          <a:p>
            <a:fld id="{1A6AB51D-6EB0-4E57-9FF1-82A28F807C3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344360" y="6734889"/>
            <a:ext cx="469679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de-DE" smtClean="0"/>
            </a:lvl1pPr>
          </a:lstStyle>
          <a:p>
            <a:r>
              <a:rPr lang="en-US" dirty="0" smtClean="0"/>
              <a:t>Intro Deck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62604" y="211574"/>
            <a:ext cx="8403481" cy="8640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800" b="1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add a title</a:t>
            </a:r>
            <a:endParaRPr lang="en-US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48000" y="6570000"/>
            <a:ext cx="6892925" cy="123111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/>
            </a:lvl1pPr>
          </a:lstStyle>
          <a:p>
            <a:pPr lvl="0"/>
            <a:r>
              <a:rPr lang="en-US" noProof="0" dirty="0" smtClean="0"/>
              <a:t>Placeholder Source/Footnote</a:t>
            </a:r>
            <a:endParaRPr lang="en-US" noProof="0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60000" y="1360488"/>
            <a:ext cx="4143375" cy="431999"/>
          </a:xfrm>
          <a:solidFill>
            <a:schemeClr val="accent1"/>
          </a:solidFill>
        </p:spPr>
        <p:txBody>
          <a:bodyPr lIns="36000" tIns="36000" rIns="36000" bIns="36000" anchor="ctr" anchorCtr="0">
            <a:noAutofit/>
          </a:bodyPr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 smtClean="0"/>
              <a:t>Pro</a:t>
            </a:r>
            <a:endParaRPr lang="en-US" dirty="0"/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4633913" y="1360488"/>
            <a:ext cx="4143375" cy="431999"/>
          </a:xfrm>
          <a:solidFill>
            <a:schemeClr val="accent1"/>
          </a:solidFill>
        </p:spPr>
        <p:txBody>
          <a:bodyPr lIns="36000" tIns="36000" rIns="36000" bIns="36000" anchor="ctr" anchorCtr="0">
            <a:noAutofit/>
          </a:bodyPr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 smtClean="0"/>
              <a:t>Con</a:t>
            </a:r>
            <a:endParaRPr lang="en-US" dirty="0"/>
          </a:p>
        </p:txBody>
      </p:sp>
      <p:sp>
        <p:nvSpPr>
          <p:cNvPr id="12" name="Inhaltsplatzhalter 3"/>
          <p:cNvSpPr>
            <a:spLocks noGrp="1"/>
          </p:cNvSpPr>
          <p:nvPr>
            <p:ph sz="quarter" idx="20"/>
          </p:nvPr>
        </p:nvSpPr>
        <p:spPr>
          <a:xfrm>
            <a:off x="360000" y="1812925"/>
            <a:ext cx="4143600" cy="4441825"/>
          </a:xfrm>
          <a:solidFill>
            <a:schemeClr val="accent5"/>
          </a:solidFill>
        </p:spPr>
        <p:txBody>
          <a:bodyPr lIns="36000" tIns="36000" rIns="36000" bIns="36000"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7" name="Inhaltsplatzhalter 3"/>
          <p:cNvSpPr>
            <a:spLocks noGrp="1"/>
          </p:cNvSpPr>
          <p:nvPr>
            <p:ph sz="quarter" idx="22"/>
          </p:nvPr>
        </p:nvSpPr>
        <p:spPr>
          <a:xfrm>
            <a:off x="4633913" y="1812925"/>
            <a:ext cx="4143600" cy="4441825"/>
          </a:xfrm>
          <a:solidFill>
            <a:schemeClr val="accent5"/>
          </a:solidFill>
        </p:spPr>
        <p:txBody>
          <a:bodyPr lIns="36000" tIns="36000" rIns="36000" bIns="36000"/>
          <a:lstStyle/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22418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on left, tex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4144939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03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57188" y="6426000"/>
            <a:ext cx="463550" cy="2687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en-US" noProof="1" smtClean="0"/>
            </a:lvl1pPr>
          </a:lstStyle>
          <a:p>
            <a:fld id="{1A6AB51D-6EB0-4E57-9FF1-82A28F807C3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344360" y="6734889"/>
            <a:ext cx="469679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de-DE" smtClean="0"/>
            </a:lvl1pPr>
          </a:lstStyle>
          <a:p>
            <a:r>
              <a:rPr lang="en-US" dirty="0" smtClean="0"/>
              <a:t>Intro Deck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62604" y="211574"/>
            <a:ext cx="8403481" cy="8640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800" b="1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add a title</a:t>
            </a:r>
            <a:endParaRPr lang="en-US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48000" y="6570000"/>
            <a:ext cx="6892925" cy="123111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/>
            </a:lvl1pPr>
          </a:lstStyle>
          <a:p>
            <a:pPr lvl="0"/>
            <a:r>
              <a:rPr lang="en-US" noProof="0" dirty="0" smtClean="0"/>
              <a:t>Placeholder Source/Footnote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8"/>
          </p:nvPr>
        </p:nvSpPr>
        <p:spPr>
          <a:xfrm>
            <a:off x="360000" y="1360489"/>
            <a:ext cx="2425403" cy="4894260"/>
          </a:xfrm>
          <a:prstGeom prst="homePlate">
            <a:avLst>
              <a:gd name="adj" fmla="val 19725"/>
            </a:avLst>
          </a:prstGeom>
          <a:solidFill>
            <a:schemeClr val="accent1"/>
          </a:solidFill>
        </p:spPr>
        <p:txBody>
          <a:bodyPr lIns="36000" tIns="36000" rIns="36000" bIns="3600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20"/>
          </p:nvPr>
        </p:nvSpPr>
        <p:spPr>
          <a:xfrm>
            <a:off x="2995688" y="1360489"/>
            <a:ext cx="5781600" cy="4894260"/>
          </a:xfrm>
          <a:solidFill>
            <a:schemeClr val="accent5"/>
          </a:solidFill>
        </p:spPr>
        <p:txBody>
          <a:bodyPr lIns="36000" tIns="36000" rIns="36000" bIns="3600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377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57188" y="6426000"/>
            <a:ext cx="463550" cy="2687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en-US" noProof="1" smtClean="0"/>
            </a:lvl1pPr>
          </a:lstStyle>
          <a:p>
            <a:fld id="{1A6AB51D-6EB0-4E57-9FF1-82A28F807C3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344360" y="6734889"/>
            <a:ext cx="469679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de-DE" smtClean="0"/>
            </a:lvl1pPr>
          </a:lstStyle>
          <a:p>
            <a:r>
              <a:rPr lang="en-US" dirty="0" smtClean="0"/>
              <a:t>Intro Deck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791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53358790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8" name="think-cell Folie" r:id="rId15" imgW="270" imgH="270" progId="TCLayout.ActiveDocument.1">
                  <p:embed/>
                </p:oleObj>
              </mc:Choice>
              <mc:Fallback>
                <p:oleObj name="think-cell Folie" r:id="rId1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 descr="E:\Büro\Klienten\Klienten_Sonstige\Straumann\Straumann_Logo_no_claim_RGB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753" y="6469034"/>
            <a:ext cx="1012827" cy="21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Gerade Verbindung 6"/>
          <p:cNvCxnSpPr/>
          <p:nvPr/>
        </p:nvCxnSpPr>
        <p:spPr>
          <a:xfrm>
            <a:off x="360000" y="1159619"/>
            <a:ext cx="8413200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57188" y="6426000"/>
            <a:ext cx="463550" cy="2687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58585A"/>
                </a:solidFill>
                <a:latin typeface="Arial"/>
                <a:cs typeface="Arial"/>
              </a:defRPr>
            </a:lvl1pPr>
          </a:lstStyle>
          <a:p>
            <a:fld id="{1A6AB51D-6EB0-4E57-9FF1-82A28F807C3B}" type="slidenum">
              <a:rPr lang="en-US" noProof="1" smtClean="0"/>
              <a:pPr/>
              <a:t>‹Nr.›</a:t>
            </a:fld>
            <a:endParaRPr lang="en-US" noProof="1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052800" y="6696000"/>
            <a:ext cx="3052800" cy="16200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ctr">
              <a:defRPr sz="80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Intro Deck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359999" y="1360488"/>
            <a:ext cx="8418783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02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52" r:id="rId2"/>
    <p:sldLayoutId id="2147483694" r:id="rId3"/>
    <p:sldLayoutId id="2147483722" r:id="rId4"/>
    <p:sldLayoutId id="2147483728" r:id="rId5"/>
    <p:sldLayoutId id="2147483753" r:id="rId6"/>
    <p:sldLayoutId id="2147483726" r:id="rId7"/>
    <p:sldLayoutId id="2147483729" r:id="rId8"/>
    <p:sldLayoutId id="2147483721" r:id="rId9"/>
    <p:sldLayoutId id="2147483720" r:id="rId10"/>
    <p:sldLayoutId id="214748375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457200" rtl="0" eaLnBrk="1" latinLnBrk="0" hangingPunct="1">
        <a:lnSpc>
          <a:spcPct val="120000"/>
        </a:lnSpc>
        <a:spcBef>
          <a:spcPts val="600"/>
        </a:spcBef>
        <a:spcAft>
          <a:spcPts val="300"/>
        </a:spcAft>
        <a:buClr>
          <a:schemeClr val="accent2"/>
        </a:buClr>
        <a:buFont typeface="Wingdings" panose="05000000000000000000" pitchFamily="2" charset="2"/>
        <a:buChar char="§"/>
        <a:defRPr lang="de-DE" sz="2000" b="0" i="0" kern="1200" baseline="0" smtClean="0">
          <a:solidFill>
            <a:schemeClr val="bg2"/>
          </a:solidFill>
          <a:latin typeface="Arial"/>
          <a:ea typeface="+mn-ea"/>
          <a:cs typeface="Arial"/>
        </a:defRPr>
      </a:lvl1pPr>
      <a:lvl2pPr marL="539750" indent="-276225" algn="l" defTabSz="4572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accent2"/>
        </a:buClr>
        <a:buFont typeface="Wingdings" panose="05000000000000000000" pitchFamily="2" charset="2"/>
        <a:buChar char="§"/>
        <a:defRPr lang="de-DE" sz="1800" b="0" i="0" kern="1200" baseline="0" smtClean="0">
          <a:solidFill>
            <a:schemeClr val="bg2"/>
          </a:solidFill>
          <a:latin typeface="Arial"/>
          <a:ea typeface="+mn-ea"/>
          <a:cs typeface="Arial"/>
        </a:defRPr>
      </a:lvl2pPr>
      <a:lvl3pPr marL="803275" indent="-263525" algn="l" defTabSz="4572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accent2"/>
        </a:buClr>
        <a:buFont typeface="Wingdings" panose="05000000000000000000" pitchFamily="2" charset="2"/>
        <a:buChar char="§"/>
        <a:defRPr lang="de-DE" sz="1800" b="0" i="0" kern="1200" baseline="0" smtClean="0">
          <a:solidFill>
            <a:schemeClr val="bg2"/>
          </a:solidFill>
          <a:latin typeface="Arial"/>
          <a:ea typeface="+mn-ea"/>
          <a:cs typeface="Arial"/>
        </a:defRPr>
      </a:lvl3pPr>
      <a:lvl4pPr marL="1081088" indent="-277813" algn="l" defTabSz="4572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accent2"/>
        </a:buClr>
        <a:buFont typeface="Wingdings" panose="05000000000000000000" pitchFamily="2" charset="2"/>
        <a:buChar char="§"/>
        <a:defRPr lang="de-DE" sz="1800" b="0" i="0" kern="1200" baseline="0" smtClean="0">
          <a:solidFill>
            <a:schemeClr val="bg2"/>
          </a:solidFill>
          <a:latin typeface="Arial"/>
          <a:ea typeface="+mn-ea"/>
          <a:cs typeface="Arial"/>
        </a:defRPr>
      </a:lvl4pPr>
      <a:lvl5pPr marL="1344613" indent="-263525" algn="l" defTabSz="4572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accent2"/>
        </a:buClr>
        <a:buFont typeface="Wingdings" panose="05000000000000000000" pitchFamily="2" charset="2"/>
        <a:buChar char="§"/>
        <a:defRPr lang="de-DE" sz="1800" kern="1200" baseline="0" smtClean="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Straumann</a:t>
            </a:r>
            <a:r>
              <a:rPr lang="en-US" dirty="0" smtClean="0"/>
              <a:t>® PURE Ceramic</a:t>
            </a:r>
            <a:r>
              <a:rPr lang="en-US" baseline="30000" dirty="0" smtClean="0"/>
              <a:t> </a:t>
            </a:r>
            <a:endParaRPr lang="en-US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Monotype </a:t>
            </a:r>
            <a:r>
              <a:rPr lang="en-US" dirty="0" err="1" smtClean="0"/>
              <a:t>Implantat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51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 Deck</a:t>
            </a: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10" y="1209168"/>
            <a:ext cx="8260128" cy="521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Straumann</a:t>
            </a:r>
            <a:r>
              <a:rPr lang="de-DE" baseline="30000" dirty="0" smtClean="0"/>
              <a:t>®</a:t>
            </a:r>
            <a:r>
              <a:rPr lang="de-DE" dirty="0" smtClean="0"/>
              <a:t> PURE </a:t>
            </a:r>
            <a:r>
              <a:rPr lang="de-DE" dirty="0" err="1" smtClean="0"/>
              <a:t>Ceramic</a:t>
            </a:r>
            <a:r>
              <a:rPr lang="de-DE" dirty="0" smtClean="0"/>
              <a:t> Implantat Monotype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546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 Deck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87" y="1377387"/>
            <a:ext cx="8264323" cy="4930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Straumann</a:t>
            </a:r>
            <a:r>
              <a:rPr lang="de-DE" baseline="30000" dirty="0" smtClean="0"/>
              <a:t>®</a:t>
            </a:r>
            <a:r>
              <a:rPr lang="de-DE" dirty="0" smtClean="0"/>
              <a:t> PURE </a:t>
            </a:r>
            <a:r>
              <a:rPr lang="de-DE" dirty="0" err="1" smtClean="0"/>
              <a:t>Ceramic</a:t>
            </a:r>
            <a:r>
              <a:rPr lang="de-DE" dirty="0" smtClean="0"/>
              <a:t> Implantat Monotype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981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 Deck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62" y="1319513"/>
            <a:ext cx="8022320" cy="512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Straumann</a:t>
            </a:r>
            <a:r>
              <a:rPr lang="de-DE" baseline="30000" dirty="0"/>
              <a:t> ®</a:t>
            </a:r>
            <a:r>
              <a:rPr lang="de-DE" dirty="0" smtClean="0"/>
              <a:t> PURE </a:t>
            </a:r>
            <a:r>
              <a:rPr lang="de-DE" dirty="0" err="1" smtClean="0"/>
              <a:t>Ceramic</a:t>
            </a:r>
            <a:r>
              <a:rPr lang="de-DE" dirty="0" smtClean="0"/>
              <a:t> Implantat Monotype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454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 Deck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60" y="1289575"/>
            <a:ext cx="7976020" cy="497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Straumann</a:t>
            </a:r>
            <a:r>
              <a:rPr lang="de-DE" baseline="30000" dirty="0"/>
              <a:t> ®</a:t>
            </a:r>
            <a:r>
              <a:rPr lang="de-DE" dirty="0" smtClean="0"/>
              <a:t> PURE </a:t>
            </a:r>
            <a:r>
              <a:rPr lang="de-DE" dirty="0" err="1" smtClean="0"/>
              <a:t>Ceramic</a:t>
            </a:r>
            <a:r>
              <a:rPr lang="de-DE" dirty="0" smtClean="0"/>
              <a:t> Implantat Monotype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687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 Deck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66" y="1307941"/>
            <a:ext cx="7209561" cy="498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Straumann</a:t>
            </a:r>
            <a:r>
              <a:rPr lang="de-DE" baseline="30000" dirty="0"/>
              <a:t> ®</a:t>
            </a:r>
            <a:r>
              <a:rPr lang="de-DE" dirty="0" smtClean="0"/>
              <a:t> PURE </a:t>
            </a:r>
            <a:r>
              <a:rPr lang="de-DE" dirty="0" err="1" smtClean="0"/>
              <a:t>Ceramic</a:t>
            </a:r>
            <a:r>
              <a:rPr lang="de-DE" dirty="0" smtClean="0"/>
              <a:t> Implantat Monotype</a:t>
            </a:r>
            <a:endParaRPr lang="de-DE" dirty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504" y="2384400"/>
            <a:ext cx="3862107" cy="346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775291" y="6018835"/>
            <a:ext cx="2463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Dr. Jochen </a:t>
            </a:r>
            <a:r>
              <a:rPr lang="de-DE" dirty="0" err="1"/>
              <a:t>M</a:t>
            </a:r>
            <a:r>
              <a:rPr lang="de-DE" dirty="0" err="1" smtClean="0"/>
              <a:t>ellinghoff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64142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75" y="1527858"/>
            <a:ext cx="8572345" cy="460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1"/>
                </a:solidFill>
              </a:rPr>
              <a:t>Ausgangssituation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93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23" y="1406144"/>
            <a:ext cx="8634714" cy="473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1"/>
                </a:solidFill>
              </a:rPr>
              <a:t>Ausgangssituation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34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444000"/>
            <a:ext cx="5409356" cy="4900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1"/>
                </a:solidFill>
              </a:rPr>
              <a:t>Verlust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75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5" y="1377282"/>
            <a:ext cx="9009063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1"/>
                </a:solidFill>
              </a:rPr>
              <a:t>Planung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16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38" y="1526653"/>
            <a:ext cx="2452678" cy="472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450" y="1526653"/>
            <a:ext cx="2483304" cy="472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1"/>
                </a:solidFill>
              </a:rPr>
              <a:t>Planung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26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accent1"/>
                </a:solidFill>
              </a:rPr>
              <a:t>Straumann</a:t>
            </a:r>
            <a:r>
              <a:rPr lang="de-DE" baseline="30000" dirty="0" smtClean="0">
                <a:solidFill>
                  <a:schemeClr val="accent1"/>
                </a:solidFill>
              </a:rPr>
              <a:t>®</a:t>
            </a:r>
            <a:r>
              <a:rPr lang="de-DE" dirty="0" smtClean="0">
                <a:solidFill>
                  <a:schemeClr val="accent1"/>
                </a:solidFill>
              </a:rPr>
              <a:t> PURE </a:t>
            </a:r>
            <a:r>
              <a:rPr lang="de-DE" dirty="0" err="1" smtClean="0">
                <a:solidFill>
                  <a:schemeClr val="accent1"/>
                </a:solidFill>
              </a:rPr>
              <a:t>Ceramic</a:t>
            </a:r>
            <a:r>
              <a:rPr lang="de-DE" dirty="0" smtClean="0">
                <a:solidFill>
                  <a:schemeClr val="accent1"/>
                </a:solidFill>
              </a:rPr>
              <a:t> Implantat Monotype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 Deck</a:t>
            </a:r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289154"/>
            <a:ext cx="7950943" cy="497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44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 Deck</a:t>
            </a:r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6" y="1768176"/>
            <a:ext cx="9005103" cy="427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1"/>
                </a:solidFill>
              </a:rPr>
              <a:t>Schablone für </a:t>
            </a:r>
            <a:r>
              <a:rPr lang="de-DE" dirty="0" err="1" smtClean="0">
                <a:solidFill>
                  <a:schemeClr val="accent1"/>
                </a:solidFill>
              </a:rPr>
              <a:t>Provi</a:t>
            </a:r>
            <a:r>
              <a:rPr lang="de-DE" dirty="0" smtClean="0">
                <a:solidFill>
                  <a:schemeClr val="accent1"/>
                </a:solidFill>
              </a:rPr>
              <a:t>/ Orientierungsschablone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38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7" y="1821146"/>
            <a:ext cx="9051403" cy="398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1"/>
                </a:solidFill>
              </a:rPr>
              <a:t>PURE in situ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12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65" y="1384824"/>
            <a:ext cx="8310623" cy="475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1"/>
                </a:solidFill>
              </a:rPr>
              <a:t>Provisorische Kronen auf </a:t>
            </a:r>
            <a:r>
              <a:rPr lang="de-DE" dirty="0">
                <a:solidFill>
                  <a:schemeClr val="accent1"/>
                </a:solidFill>
              </a:rPr>
              <a:t>P</a:t>
            </a:r>
            <a:r>
              <a:rPr lang="de-DE" dirty="0" smtClean="0">
                <a:solidFill>
                  <a:schemeClr val="accent1"/>
                </a:solidFill>
              </a:rPr>
              <a:t>URE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2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35" y="1316887"/>
            <a:ext cx="8627406" cy="483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35" y="1316887"/>
            <a:ext cx="8627406" cy="483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1"/>
                </a:solidFill>
              </a:rPr>
              <a:t>Provisorische Kronen auf </a:t>
            </a:r>
            <a:r>
              <a:rPr lang="de-DE" dirty="0">
                <a:solidFill>
                  <a:schemeClr val="accent1"/>
                </a:solidFill>
              </a:rPr>
              <a:t>P</a:t>
            </a:r>
            <a:r>
              <a:rPr lang="de-DE" dirty="0" smtClean="0">
                <a:solidFill>
                  <a:schemeClr val="accent1"/>
                </a:solidFill>
              </a:rPr>
              <a:t>URE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8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0" y="1170552"/>
            <a:ext cx="8499285" cy="502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1"/>
                </a:solidFill>
              </a:rPr>
              <a:t>Provisorische Kronen auf </a:t>
            </a:r>
            <a:r>
              <a:rPr lang="de-DE" dirty="0">
                <a:solidFill>
                  <a:schemeClr val="accent1"/>
                </a:solidFill>
              </a:rPr>
              <a:t>P</a:t>
            </a:r>
            <a:r>
              <a:rPr lang="de-DE" dirty="0" smtClean="0">
                <a:solidFill>
                  <a:schemeClr val="accent1"/>
                </a:solidFill>
              </a:rPr>
              <a:t>URE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8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87" y="1461599"/>
            <a:ext cx="8183303" cy="484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1"/>
                </a:solidFill>
              </a:rPr>
              <a:t>Abformkappen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1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08" y="1328924"/>
            <a:ext cx="7917083" cy="498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1"/>
                </a:solidFill>
              </a:rPr>
              <a:t>Abformung/ Abdruck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07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37" y="1710393"/>
            <a:ext cx="8699098" cy="4341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accent1"/>
                </a:solidFill>
              </a:rPr>
              <a:t>Rohbrandeinprobe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5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 Deck</a:t>
            </a:r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1588275"/>
            <a:ext cx="6437313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1"/>
                </a:solidFill>
              </a:rPr>
              <a:t>Fertige Kronen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5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98" y="1977644"/>
            <a:ext cx="8692586" cy="358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98" y="1977644"/>
            <a:ext cx="8692586" cy="353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1"/>
                </a:solidFill>
              </a:rPr>
              <a:t>Endgültige ästhetische </a:t>
            </a:r>
            <a:r>
              <a:rPr lang="de-DE" dirty="0">
                <a:solidFill>
                  <a:schemeClr val="accent1"/>
                </a:solidFill>
              </a:rPr>
              <a:t>V</a:t>
            </a:r>
            <a:r>
              <a:rPr lang="de-DE" dirty="0" smtClean="0">
                <a:solidFill>
                  <a:schemeClr val="accent1"/>
                </a:solidFill>
              </a:rPr>
              <a:t>ersorgung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7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 Deck</a:t>
            </a:r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5638" y="-3926541"/>
            <a:ext cx="13609638" cy="1078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2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23" y="390584"/>
            <a:ext cx="5541560" cy="335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23" y="3268764"/>
            <a:ext cx="8047037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17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3458" y="1175795"/>
            <a:ext cx="1053465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3458" y="1175795"/>
            <a:ext cx="1053465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908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dirty="0" err="1" smtClean="0"/>
              <a:t>Straumann</a:t>
            </a:r>
            <a:r>
              <a:rPr lang="en-US" dirty="0" smtClean="0"/>
              <a:t> GmbH</a:t>
            </a:r>
          </a:p>
          <a:p>
            <a:pPr lvl="0"/>
            <a:r>
              <a:rPr lang="en-US" dirty="0" smtClean="0"/>
              <a:t>Heinrich-von-Stephan-Str.21 </a:t>
            </a:r>
          </a:p>
          <a:p>
            <a:pPr lvl="0"/>
            <a:r>
              <a:rPr lang="en-US" dirty="0" smtClean="0"/>
              <a:t>79100 Freiburg</a:t>
            </a:r>
          </a:p>
          <a:p>
            <a:pPr lvl="0"/>
            <a:r>
              <a:rPr lang="en-US" dirty="0" smtClean="0"/>
              <a:t>Deutschland</a:t>
            </a:r>
            <a:br>
              <a:rPr lang="en-US" dirty="0" smtClean="0"/>
            </a:br>
            <a:r>
              <a:rPr lang="en-US" dirty="0" smtClean="0"/>
              <a:t>Phone +49 761 4501-0</a:t>
            </a:r>
          </a:p>
          <a:p>
            <a:pPr lvl="0"/>
            <a:r>
              <a:rPr lang="en-US" dirty="0" smtClean="0"/>
              <a:t>Fax     +49 761 4501-149</a:t>
            </a:r>
          </a:p>
          <a:p>
            <a:pPr lvl="0"/>
            <a:r>
              <a:rPr lang="en-US" dirty="0" smtClean="0"/>
              <a:t>www.straumann.de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8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 Deck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65" y="1296364"/>
            <a:ext cx="8380070" cy="492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Straumann</a:t>
            </a:r>
            <a:r>
              <a:rPr lang="de-DE" baseline="30000" dirty="0" smtClean="0"/>
              <a:t>®</a:t>
            </a:r>
            <a:r>
              <a:rPr lang="de-DE" dirty="0" smtClean="0"/>
              <a:t> PURE </a:t>
            </a:r>
            <a:r>
              <a:rPr lang="de-DE" dirty="0" err="1" smtClean="0"/>
              <a:t>Ceramic</a:t>
            </a:r>
            <a:r>
              <a:rPr lang="de-DE" dirty="0" smtClean="0"/>
              <a:t> Implantat Monotype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487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 Deck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15" y="1323623"/>
            <a:ext cx="8426370" cy="500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Straumann</a:t>
            </a:r>
            <a:r>
              <a:rPr lang="de-DE" baseline="30000" dirty="0" smtClean="0"/>
              <a:t>®</a:t>
            </a:r>
            <a:r>
              <a:rPr lang="de-DE" dirty="0" smtClean="0"/>
              <a:t> PURE </a:t>
            </a:r>
            <a:r>
              <a:rPr lang="de-DE" dirty="0" err="1" smtClean="0"/>
              <a:t>Ceramic</a:t>
            </a:r>
            <a:r>
              <a:rPr lang="de-DE" dirty="0" smtClean="0"/>
              <a:t> Implantat Monotype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514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 Deck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11" y="1374570"/>
            <a:ext cx="8148578" cy="473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Straumann</a:t>
            </a:r>
            <a:r>
              <a:rPr lang="de-DE" baseline="30000" dirty="0" smtClean="0"/>
              <a:t>®</a:t>
            </a:r>
            <a:r>
              <a:rPr lang="de-DE" dirty="0" smtClean="0"/>
              <a:t> PURE </a:t>
            </a:r>
            <a:r>
              <a:rPr lang="de-DE" dirty="0" err="1" smtClean="0"/>
              <a:t>Ceramic</a:t>
            </a:r>
            <a:r>
              <a:rPr lang="de-DE" dirty="0" smtClean="0"/>
              <a:t> Implantat Monotype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84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 Deck</a:t>
            </a:r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81" y="1377388"/>
            <a:ext cx="7674015" cy="487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Straumann</a:t>
            </a:r>
            <a:r>
              <a:rPr lang="de-DE" baseline="30000" dirty="0" smtClean="0"/>
              <a:t>®</a:t>
            </a:r>
            <a:r>
              <a:rPr lang="de-DE" dirty="0" smtClean="0"/>
              <a:t> PURE </a:t>
            </a:r>
            <a:r>
              <a:rPr lang="de-DE" dirty="0" err="1" smtClean="0"/>
              <a:t>Ceramic</a:t>
            </a:r>
            <a:r>
              <a:rPr lang="de-DE" dirty="0" smtClean="0"/>
              <a:t> Implantat Monotype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404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 Deck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11" y="1195036"/>
            <a:ext cx="8229600" cy="517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Straumann</a:t>
            </a:r>
            <a:r>
              <a:rPr lang="de-DE" baseline="30000" dirty="0" smtClean="0"/>
              <a:t>®</a:t>
            </a:r>
            <a:r>
              <a:rPr lang="de-DE" dirty="0" smtClean="0"/>
              <a:t> PURE </a:t>
            </a:r>
            <a:r>
              <a:rPr lang="de-DE" dirty="0" err="1" smtClean="0"/>
              <a:t>Ceramic</a:t>
            </a:r>
            <a:r>
              <a:rPr lang="de-DE" dirty="0" smtClean="0"/>
              <a:t> Implantat Monotype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041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6AB51D-6EB0-4E57-9FF1-82A28F807C3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Intro Deck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56" y="1193094"/>
            <a:ext cx="7569842" cy="517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Straumann</a:t>
            </a:r>
            <a:r>
              <a:rPr lang="de-DE" baseline="30000" dirty="0" smtClean="0"/>
              <a:t>®</a:t>
            </a:r>
            <a:r>
              <a:rPr lang="de-DE" dirty="0" smtClean="0"/>
              <a:t> PURE </a:t>
            </a:r>
            <a:r>
              <a:rPr lang="de-DE" dirty="0" err="1" smtClean="0"/>
              <a:t>Ceramic</a:t>
            </a:r>
            <a:r>
              <a:rPr lang="de-DE" dirty="0" smtClean="0"/>
              <a:t> Implantat Monotype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878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48&quot;/&gt;&lt;CPresentation id=&quot;1&quot;&gt;&lt;m_precDefaultNumber/&gt;&lt;m_precDefaultPercent/&gt;&lt;m_precDefaultDate/&gt;&lt;m_precDefaultYear/&gt;&lt;m_precDefaultQuarter&gt;&lt;m_bNumberIsYear val=&quot;0&quot;/&gt;&lt;m_strFormatTime&gt;Q%5&lt;/m_strFormatTime&gt;&lt;/m_precDefaultQuarter&gt;&lt;m_precDefaultMonth/&gt;&lt;m_precDefaultWeek&gt;&lt;m_bNumberIsYear val=&quot;0&quot;/&gt;&lt;m_strFormatTime&gt;%4&lt;/m_strFormatTime&gt;&lt;/m_precDefaultWeek&gt;&lt;m_precDefaultDay&gt;&lt;m_bNumberIsYear val=&quot;0&quot;/&gt;&lt;m_strFormatTime&gt;%#d&lt;/m_strFormatTime&gt;&lt;/m_precDefaultDay&gt;&lt;m_mruColor&gt;&lt;m_vecMRU length=&quot;0&quot;/&gt;&lt;/m_mruColor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TRM_PowerPoint_4-3">
  <a:themeElements>
    <a:clrScheme name="Straumann_Juni">
      <a:dk1>
        <a:srgbClr val="58585A"/>
      </a:dk1>
      <a:lt1>
        <a:srgbClr val="FFFFFF"/>
      </a:lt1>
      <a:dk2>
        <a:srgbClr val="FFFFFF"/>
      </a:dk2>
      <a:lt2>
        <a:srgbClr val="58585A"/>
      </a:lt2>
      <a:accent1>
        <a:srgbClr val="8FB91C"/>
      </a:accent1>
      <a:accent2>
        <a:srgbClr val="585857"/>
      </a:accent2>
      <a:accent3>
        <a:srgbClr val="878787"/>
      </a:accent3>
      <a:accent4>
        <a:srgbClr val="B1B2B3"/>
      </a:accent4>
      <a:accent5>
        <a:srgbClr val="D9D9DA"/>
      </a:accent5>
      <a:accent6>
        <a:srgbClr val="1E7539"/>
      </a:accent6>
      <a:hlink>
        <a:srgbClr val="217934"/>
      </a:hlink>
      <a:folHlink>
        <a:srgbClr val="87888A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sz="2000" dirty="0" smtClean="0">
            <a:solidFill>
              <a:schemeClr val="bg2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STRM_PowerPoint_4-3</Template>
  <TotalTime>0</TotalTime>
  <Words>185</Words>
  <Application>Microsoft Office PowerPoint</Application>
  <PresentationFormat>Bildschirmpräsentation (4:3)</PresentationFormat>
  <Paragraphs>83</Paragraphs>
  <Slides>32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8" baseType="lpstr">
      <vt:lpstr>Arial</vt:lpstr>
      <vt:lpstr>Calibri</vt:lpstr>
      <vt:lpstr>Cambria</vt:lpstr>
      <vt:lpstr>Wingdings</vt:lpstr>
      <vt:lpstr>STRM_PowerPoint_4-3</vt:lpstr>
      <vt:lpstr>think-cell Folie</vt:lpstr>
      <vt:lpstr>Straumann® PURE Ceramic </vt:lpstr>
      <vt:lpstr>Straumann® PURE Ceramic Implantat Monotype</vt:lpstr>
      <vt:lpstr>PowerPoint-Präsentation</vt:lpstr>
      <vt:lpstr>Straumann® PURE Ceramic Implantat Monotype</vt:lpstr>
      <vt:lpstr>Straumann® PURE Ceramic Implantat Monotype</vt:lpstr>
      <vt:lpstr>Straumann® PURE Ceramic Implantat Monotype</vt:lpstr>
      <vt:lpstr>Straumann® PURE Ceramic Implantat Monotype</vt:lpstr>
      <vt:lpstr>Straumann® PURE Ceramic Implantat Monotype</vt:lpstr>
      <vt:lpstr>Straumann® PURE Ceramic Implantat Monotype</vt:lpstr>
      <vt:lpstr>Straumann® PURE Ceramic Implantat Monotype</vt:lpstr>
      <vt:lpstr>Straumann® PURE Ceramic Implantat Monotype</vt:lpstr>
      <vt:lpstr>Straumann ® PURE Ceramic Implantat Monotype</vt:lpstr>
      <vt:lpstr>Straumann ® PURE Ceramic Implantat Monotype</vt:lpstr>
      <vt:lpstr>Straumann ® PURE Ceramic Implantat Monotype</vt:lpstr>
      <vt:lpstr>Ausgangssituation</vt:lpstr>
      <vt:lpstr>Ausgangssituation</vt:lpstr>
      <vt:lpstr>Verlust</vt:lpstr>
      <vt:lpstr>Planung</vt:lpstr>
      <vt:lpstr>Planung</vt:lpstr>
      <vt:lpstr>Schablone für Provi/ Orientierungsschablone</vt:lpstr>
      <vt:lpstr>PURE in situ</vt:lpstr>
      <vt:lpstr>Provisorische Kronen auf PURE</vt:lpstr>
      <vt:lpstr>Provisorische Kronen auf PURE</vt:lpstr>
      <vt:lpstr>Provisorische Kronen auf PURE</vt:lpstr>
      <vt:lpstr>Abformkappen</vt:lpstr>
      <vt:lpstr>Abformung/ Abdruck</vt:lpstr>
      <vt:lpstr>Rohbrandeinprobe</vt:lpstr>
      <vt:lpstr>Fertige Kronen</vt:lpstr>
      <vt:lpstr>Endgültige ästhetische Versorgung</vt:lpstr>
      <vt:lpstr>PowerPoint-Präsentation</vt:lpstr>
      <vt:lpstr>PowerPoint-Präsentation</vt:lpstr>
      <vt:lpstr>PowerPoint-Präsentation</vt:lpstr>
    </vt:vector>
  </TitlesOfParts>
  <Company>Institut Straumann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Biomaterials@Straumann</dc:title>
  <dc:creator>Dunja Rudmann</dc:creator>
  <cp:lastModifiedBy>Anna Herweg</cp:lastModifiedBy>
  <cp:revision>40</cp:revision>
  <cp:lastPrinted>2015-05-21T11:17:03Z</cp:lastPrinted>
  <dcterms:created xsi:type="dcterms:W3CDTF">2016-04-03T15:36:19Z</dcterms:created>
  <dcterms:modified xsi:type="dcterms:W3CDTF">2017-12-05T12:37:03Z</dcterms:modified>
</cp:coreProperties>
</file>